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9"/>
  </p:notesMasterIdLst>
  <p:handoutMasterIdLst>
    <p:handoutMasterId r:id="rId30"/>
  </p:handoutMasterIdLst>
  <p:sldIdLst>
    <p:sldId id="286" r:id="rId5"/>
    <p:sldId id="339" r:id="rId6"/>
    <p:sldId id="395" r:id="rId7"/>
    <p:sldId id="396" r:id="rId8"/>
    <p:sldId id="380" r:id="rId9"/>
    <p:sldId id="381" r:id="rId10"/>
    <p:sldId id="370" r:id="rId11"/>
    <p:sldId id="393" r:id="rId12"/>
    <p:sldId id="378" r:id="rId13"/>
    <p:sldId id="394" r:id="rId14"/>
    <p:sldId id="376" r:id="rId15"/>
    <p:sldId id="379" r:id="rId16"/>
    <p:sldId id="377" r:id="rId17"/>
    <p:sldId id="392" r:id="rId18"/>
    <p:sldId id="391" r:id="rId19"/>
    <p:sldId id="342" r:id="rId20"/>
    <p:sldId id="383" r:id="rId21"/>
    <p:sldId id="384" r:id="rId22"/>
    <p:sldId id="385" r:id="rId23"/>
    <p:sldId id="388" r:id="rId24"/>
    <p:sldId id="387" r:id="rId25"/>
    <p:sldId id="366" r:id="rId26"/>
    <p:sldId id="365" r:id="rId27"/>
    <p:sldId id="386" r:id="rId28"/>
  </p:sldIdLst>
  <p:sldSz cx="9144000" cy="6858000" type="screen4x3"/>
  <p:notesSz cx="9934575" cy="68024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82" autoAdjust="0"/>
    <p:restoredTop sz="94660"/>
  </p:normalViewPr>
  <p:slideViewPr>
    <p:cSldViewPr>
      <p:cViewPr varScale="1">
        <p:scale>
          <a:sx n="62" d="100"/>
          <a:sy n="62" d="100"/>
        </p:scale>
        <p:origin x="-1080" y="-72"/>
      </p:cViewPr>
      <p:guideLst>
        <p:guide orient="horz" pos="2880"/>
        <p:guide pos="2160"/>
      </p:guideLst>
    </p:cSldViewPr>
  </p:slideViewPr>
  <p:notesTextViewPr>
    <p:cViewPr>
      <p:scale>
        <a:sx n="100" d="100"/>
        <a:sy n="100" d="100"/>
      </p:scale>
      <p:origin x="0" y="0"/>
    </p:cViewPr>
  </p:notesTextViewPr>
  <p:sorterViewPr>
    <p:cViewPr>
      <p:scale>
        <a:sx n="100" d="100"/>
        <a:sy n="100" d="100"/>
      </p:scale>
      <p:origin x="0" y="-279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4983" cy="341697"/>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5627868" y="0"/>
            <a:ext cx="4304983" cy="341697"/>
          </a:xfrm>
          <a:prstGeom prst="rect">
            <a:avLst/>
          </a:prstGeom>
        </p:spPr>
        <p:txBody>
          <a:bodyPr vert="horz" lIns="91440" tIns="45720" rIns="91440" bIns="45720" rtlCol="0"/>
          <a:lstStyle>
            <a:lvl1pPr algn="r">
              <a:defRPr sz="1200"/>
            </a:lvl1pPr>
          </a:lstStyle>
          <a:p>
            <a:fld id="{F9CD6412-DC55-4FDC-9C06-558B6F2DCBEE}" type="datetimeFigureOut">
              <a:rPr lang="en-GB" smtClean="0"/>
              <a:t>20/03/2018</a:t>
            </a:fld>
            <a:endParaRPr lang="en-GB"/>
          </a:p>
        </p:txBody>
      </p:sp>
      <p:sp>
        <p:nvSpPr>
          <p:cNvPr id="4" name="Footer Placeholder 3"/>
          <p:cNvSpPr>
            <a:spLocks noGrp="1"/>
          </p:cNvSpPr>
          <p:nvPr>
            <p:ph type="ftr" sz="quarter" idx="2"/>
          </p:nvPr>
        </p:nvSpPr>
        <p:spPr>
          <a:xfrm>
            <a:off x="0" y="6460742"/>
            <a:ext cx="4304983" cy="341696"/>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5627868" y="6460742"/>
            <a:ext cx="4304983" cy="341696"/>
          </a:xfrm>
          <a:prstGeom prst="rect">
            <a:avLst/>
          </a:prstGeom>
        </p:spPr>
        <p:txBody>
          <a:bodyPr vert="horz" lIns="91440" tIns="45720" rIns="91440" bIns="45720" rtlCol="0" anchor="b"/>
          <a:lstStyle>
            <a:lvl1pPr algn="r">
              <a:defRPr sz="1200"/>
            </a:lvl1pPr>
          </a:lstStyle>
          <a:p>
            <a:fld id="{3B3A845F-9B39-4374-B506-48739BFF19F4}" type="slidenum">
              <a:rPr lang="en-GB" smtClean="0"/>
              <a:t>‹#›</a:t>
            </a:fld>
            <a:endParaRPr lang="en-GB"/>
          </a:p>
        </p:txBody>
      </p:sp>
    </p:spTree>
    <p:extLst>
      <p:ext uri="{BB962C8B-B14F-4D97-AF65-F5344CB8AC3E}">
        <p14:creationId xmlns:p14="http://schemas.microsoft.com/office/powerpoint/2010/main" val="35889052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4983" cy="341697"/>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627868" y="0"/>
            <a:ext cx="4304983" cy="341697"/>
          </a:xfrm>
          <a:prstGeom prst="rect">
            <a:avLst/>
          </a:prstGeom>
        </p:spPr>
        <p:txBody>
          <a:bodyPr vert="horz" lIns="91440" tIns="45720" rIns="91440" bIns="45720" rtlCol="0"/>
          <a:lstStyle>
            <a:lvl1pPr algn="r">
              <a:defRPr sz="1200"/>
            </a:lvl1pPr>
          </a:lstStyle>
          <a:p>
            <a:fld id="{ECF8E8D6-621C-4CC6-A01C-2DE59458A3DE}" type="datetimeFigureOut">
              <a:rPr lang="en-GB" smtClean="0"/>
              <a:t>20/03/2018</a:t>
            </a:fld>
            <a:endParaRPr lang="en-GB"/>
          </a:p>
        </p:txBody>
      </p:sp>
      <p:sp>
        <p:nvSpPr>
          <p:cNvPr id="4" name="Slide Image Placeholder 3"/>
          <p:cNvSpPr>
            <a:spLocks noGrp="1" noRot="1" noChangeAspect="1"/>
          </p:cNvSpPr>
          <p:nvPr>
            <p:ph type="sldImg" idx="2"/>
          </p:nvPr>
        </p:nvSpPr>
        <p:spPr>
          <a:xfrm>
            <a:off x="3436938" y="850900"/>
            <a:ext cx="3060700" cy="22955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93458" y="3273675"/>
            <a:ext cx="7947660" cy="2678459"/>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460742"/>
            <a:ext cx="4304983" cy="34169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627868" y="6460742"/>
            <a:ext cx="4304983" cy="341696"/>
          </a:xfrm>
          <a:prstGeom prst="rect">
            <a:avLst/>
          </a:prstGeom>
        </p:spPr>
        <p:txBody>
          <a:bodyPr vert="horz" lIns="91440" tIns="45720" rIns="91440" bIns="45720" rtlCol="0" anchor="b"/>
          <a:lstStyle>
            <a:lvl1pPr algn="r">
              <a:defRPr sz="1200"/>
            </a:lvl1pPr>
          </a:lstStyle>
          <a:p>
            <a:fld id="{D6A34C13-B47F-47B6-9B3C-98C1AE44E498}" type="slidenum">
              <a:rPr lang="en-GB" smtClean="0"/>
              <a:t>‹#›</a:t>
            </a:fld>
            <a:endParaRPr lang="en-GB"/>
          </a:p>
        </p:txBody>
      </p:sp>
    </p:spTree>
    <p:extLst>
      <p:ext uri="{BB962C8B-B14F-4D97-AF65-F5344CB8AC3E}">
        <p14:creationId xmlns:p14="http://schemas.microsoft.com/office/powerpoint/2010/main" val="29558030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With the person next to you – any ideas?  60 secs to discuss</a:t>
            </a:r>
          </a:p>
          <a:p>
            <a:r>
              <a:rPr lang="en-GB" dirty="0"/>
              <a:t>Ask for 1-3 ideas?</a:t>
            </a:r>
          </a:p>
        </p:txBody>
      </p:sp>
      <p:sp>
        <p:nvSpPr>
          <p:cNvPr id="4" name="Slide Number Placeholder 3"/>
          <p:cNvSpPr>
            <a:spLocks noGrp="1"/>
          </p:cNvSpPr>
          <p:nvPr>
            <p:ph type="sldNum" sz="quarter" idx="10"/>
          </p:nvPr>
        </p:nvSpPr>
        <p:spPr/>
        <p:txBody>
          <a:bodyPr/>
          <a:lstStyle/>
          <a:p>
            <a:fld id="{D6A34C13-B47F-47B6-9B3C-98C1AE44E498}" type="slidenum">
              <a:rPr lang="en-GB" smtClean="0"/>
              <a:t>5</a:t>
            </a:fld>
            <a:endParaRPr lang="en-GB"/>
          </a:p>
        </p:txBody>
      </p:sp>
    </p:spTree>
    <p:extLst>
      <p:ext uri="{BB962C8B-B14F-4D97-AF65-F5344CB8AC3E}">
        <p14:creationId xmlns:p14="http://schemas.microsoft.com/office/powerpoint/2010/main" val="32253164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Its not about Olympic medals or school trophies, its about eating less and less scree time, its about active travel and moving more</a:t>
            </a:r>
          </a:p>
          <a:p>
            <a:r>
              <a:rPr lang="en-GB" dirty="0"/>
              <a:t>Its about feeling included rather than excluded, its about being happy and </a:t>
            </a:r>
            <a:r>
              <a:rPr lang="en-GB" dirty="0" err="1"/>
              <a:t>achieveing</a:t>
            </a:r>
            <a:r>
              <a:rPr lang="en-GB" dirty="0"/>
              <a:t> more because of that social, emotional and mental wellbeing</a:t>
            </a:r>
          </a:p>
        </p:txBody>
      </p:sp>
      <p:sp>
        <p:nvSpPr>
          <p:cNvPr id="4" name="Slide Number Placeholder 3"/>
          <p:cNvSpPr>
            <a:spLocks noGrp="1"/>
          </p:cNvSpPr>
          <p:nvPr>
            <p:ph type="sldNum" sz="quarter" idx="10"/>
          </p:nvPr>
        </p:nvSpPr>
        <p:spPr/>
        <p:txBody>
          <a:bodyPr/>
          <a:lstStyle/>
          <a:p>
            <a:fld id="{D6A34C13-B47F-47B6-9B3C-98C1AE44E498}" type="slidenum">
              <a:rPr lang="en-GB" smtClean="0"/>
              <a:t>15</a:t>
            </a:fld>
            <a:endParaRPr lang="en-GB"/>
          </a:p>
        </p:txBody>
      </p:sp>
    </p:spTree>
    <p:extLst>
      <p:ext uri="{BB962C8B-B14F-4D97-AF65-F5344CB8AC3E}">
        <p14:creationId xmlns:p14="http://schemas.microsoft.com/office/powerpoint/2010/main" val="35755405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some people this is sport, for many it is playing – don’t assume that every child needs sport, they all need </a:t>
            </a:r>
            <a:r>
              <a:rPr lang="en-GB"/>
              <a:t>physical activity</a:t>
            </a:r>
            <a:endParaRPr lang="en-GB" dirty="0"/>
          </a:p>
        </p:txBody>
      </p:sp>
      <p:sp>
        <p:nvSpPr>
          <p:cNvPr id="4" name="Slide Number Placeholder 3"/>
          <p:cNvSpPr>
            <a:spLocks noGrp="1"/>
          </p:cNvSpPr>
          <p:nvPr>
            <p:ph type="sldNum" sz="quarter" idx="10"/>
          </p:nvPr>
        </p:nvSpPr>
        <p:spPr/>
        <p:txBody>
          <a:bodyPr/>
          <a:lstStyle/>
          <a:p>
            <a:fld id="{D6A34C13-B47F-47B6-9B3C-98C1AE44E498}" type="slidenum">
              <a:rPr lang="en-GB" smtClean="0"/>
              <a:t>16</a:t>
            </a:fld>
            <a:endParaRPr lang="en-GB"/>
          </a:p>
        </p:txBody>
      </p:sp>
    </p:spTree>
    <p:extLst>
      <p:ext uri="{BB962C8B-B14F-4D97-AF65-F5344CB8AC3E}">
        <p14:creationId xmlns:p14="http://schemas.microsoft.com/office/powerpoint/2010/main" val="17336302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Created at the request of teachers who asked us to </a:t>
            </a:r>
          </a:p>
          <a:p>
            <a:r>
              <a:rPr lang="en-GB" dirty="0"/>
              <a:t>	make it easier for schools to find providers who can </a:t>
            </a:r>
          </a:p>
          <a:p>
            <a:r>
              <a:rPr lang="en-GB" dirty="0"/>
              <a:t>	meet their needs. They asked for:</a:t>
            </a:r>
          </a:p>
          <a:p>
            <a:r>
              <a:rPr lang="en-GB" dirty="0"/>
              <a:t>An online directory (‘a school sport google’)</a:t>
            </a:r>
          </a:p>
          <a:p>
            <a:r>
              <a:rPr lang="en-GB" dirty="0"/>
              <a:t>Search functions </a:t>
            </a:r>
          </a:p>
          <a:p>
            <a:r>
              <a:rPr lang="en-GB" dirty="0"/>
              <a:t>Filters</a:t>
            </a:r>
          </a:p>
          <a:p>
            <a:r>
              <a:rPr lang="en-GB" dirty="0"/>
              <a:t>Customer ratings	</a:t>
            </a:r>
          </a:p>
          <a:p>
            <a:r>
              <a:rPr lang="en-GB" dirty="0"/>
              <a:t>Simple				</a:t>
            </a:r>
          </a:p>
          <a:p>
            <a:r>
              <a:rPr lang="en-GB" dirty="0"/>
              <a:t>All providers should meet a basic minimum standard</a:t>
            </a:r>
          </a:p>
          <a:p>
            <a:endParaRPr lang="en-GB" dirty="0"/>
          </a:p>
        </p:txBody>
      </p:sp>
      <p:sp>
        <p:nvSpPr>
          <p:cNvPr id="4" name="Slide Number Placeholder 3"/>
          <p:cNvSpPr>
            <a:spLocks noGrp="1"/>
          </p:cNvSpPr>
          <p:nvPr>
            <p:ph type="sldNum" sz="quarter" idx="10"/>
          </p:nvPr>
        </p:nvSpPr>
        <p:spPr/>
        <p:txBody>
          <a:bodyPr/>
          <a:lstStyle/>
          <a:p>
            <a:fld id="{D6A34C13-B47F-47B6-9B3C-98C1AE44E498}" type="slidenum">
              <a:rPr lang="en-GB" smtClean="0"/>
              <a:t>23</a:t>
            </a:fld>
            <a:endParaRPr lang="en-GB"/>
          </a:p>
        </p:txBody>
      </p:sp>
    </p:spTree>
    <p:extLst>
      <p:ext uri="{BB962C8B-B14F-4D97-AF65-F5344CB8AC3E}">
        <p14:creationId xmlns:p14="http://schemas.microsoft.com/office/powerpoint/2010/main" val="1724029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are three different surveys for young people, each designed using language and images that the age group will understand. </a:t>
            </a:r>
          </a:p>
          <a:p>
            <a:r>
              <a:rPr lang="en-GB" dirty="0"/>
              <a:t>Years 1 and 2, Years 3-6, Years 7-11</a:t>
            </a:r>
          </a:p>
          <a:p>
            <a:endParaRPr lang="en-GB" dirty="0"/>
          </a:p>
          <a:p>
            <a:r>
              <a:rPr lang="en-GB" dirty="0"/>
              <a:t>Each term, a number of schools will be randomly selected to take part in the survey, with the aim of getting 100,000 children and young people in Years 1 to 11 to complete it each academic year.</a:t>
            </a:r>
          </a:p>
          <a:p>
            <a:endParaRPr lang="en-GB" dirty="0"/>
          </a:p>
        </p:txBody>
      </p:sp>
      <p:sp>
        <p:nvSpPr>
          <p:cNvPr id="4" name="Slide Number Placeholder 3"/>
          <p:cNvSpPr>
            <a:spLocks noGrp="1"/>
          </p:cNvSpPr>
          <p:nvPr>
            <p:ph type="sldNum" sz="quarter" idx="10"/>
          </p:nvPr>
        </p:nvSpPr>
        <p:spPr/>
        <p:txBody>
          <a:bodyPr/>
          <a:lstStyle/>
          <a:p>
            <a:fld id="{D6A34C13-B47F-47B6-9B3C-98C1AE44E498}" type="slidenum">
              <a:rPr lang="en-GB" smtClean="0"/>
              <a:t>7</a:t>
            </a:fld>
            <a:endParaRPr lang="en-GB"/>
          </a:p>
        </p:txBody>
      </p:sp>
    </p:spTree>
    <p:extLst>
      <p:ext uri="{BB962C8B-B14F-4D97-AF65-F5344CB8AC3E}">
        <p14:creationId xmlns:p14="http://schemas.microsoft.com/office/powerpoint/2010/main" val="1906904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Just as we can look after our physical health, we can do to take care of our mental wellbeing too. </a:t>
            </a:r>
          </a:p>
          <a:p>
            <a:r>
              <a:rPr lang="en-GB" dirty="0"/>
              <a:t>Looking after our mental wellbeing can play an important role in developing our ability to cope with the ups and downs of life.</a:t>
            </a:r>
          </a:p>
          <a:p>
            <a:endParaRPr lang="en-GB" dirty="0"/>
          </a:p>
        </p:txBody>
      </p:sp>
      <p:sp>
        <p:nvSpPr>
          <p:cNvPr id="4" name="Slide Number Placeholder 3"/>
          <p:cNvSpPr>
            <a:spLocks noGrp="1"/>
          </p:cNvSpPr>
          <p:nvPr>
            <p:ph type="sldNum" sz="quarter" idx="10"/>
          </p:nvPr>
        </p:nvSpPr>
        <p:spPr/>
        <p:txBody>
          <a:bodyPr/>
          <a:lstStyle/>
          <a:p>
            <a:fld id="{D6A34C13-B47F-47B6-9B3C-98C1AE44E498}" type="slidenum">
              <a:rPr lang="en-GB" smtClean="0"/>
              <a:t>8</a:t>
            </a:fld>
            <a:endParaRPr lang="en-GB"/>
          </a:p>
        </p:txBody>
      </p:sp>
    </p:spTree>
    <p:extLst>
      <p:ext uri="{BB962C8B-B14F-4D97-AF65-F5344CB8AC3E}">
        <p14:creationId xmlns:p14="http://schemas.microsoft.com/office/powerpoint/2010/main" val="2489669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With the person next to you – any ideas?  60 secs to discuss</a:t>
            </a:r>
          </a:p>
          <a:p>
            <a:r>
              <a:rPr lang="en-GB" dirty="0"/>
              <a:t>Ask for 1-3 ideas?</a:t>
            </a:r>
          </a:p>
        </p:txBody>
      </p:sp>
      <p:sp>
        <p:nvSpPr>
          <p:cNvPr id="4" name="Slide Number Placeholder 3"/>
          <p:cNvSpPr>
            <a:spLocks noGrp="1"/>
          </p:cNvSpPr>
          <p:nvPr>
            <p:ph type="sldNum" sz="quarter" idx="10"/>
          </p:nvPr>
        </p:nvSpPr>
        <p:spPr/>
        <p:txBody>
          <a:bodyPr/>
          <a:lstStyle/>
          <a:p>
            <a:fld id="{D6A34C13-B47F-47B6-9B3C-98C1AE44E498}" type="slidenum">
              <a:rPr lang="en-GB" smtClean="0"/>
              <a:t>9</a:t>
            </a:fld>
            <a:endParaRPr lang="en-GB"/>
          </a:p>
        </p:txBody>
      </p:sp>
    </p:spTree>
    <p:extLst>
      <p:ext uri="{BB962C8B-B14F-4D97-AF65-F5344CB8AC3E}">
        <p14:creationId xmlns:p14="http://schemas.microsoft.com/office/powerpoint/2010/main" val="29380003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With the person next to you – any ideas?  60 secs to discuss</a:t>
            </a:r>
          </a:p>
          <a:p>
            <a:r>
              <a:rPr lang="en-GB" dirty="0"/>
              <a:t>Ask for 1-3 ideas?</a:t>
            </a:r>
          </a:p>
        </p:txBody>
      </p:sp>
      <p:sp>
        <p:nvSpPr>
          <p:cNvPr id="4" name="Slide Number Placeholder 3"/>
          <p:cNvSpPr>
            <a:spLocks noGrp="1"/>
          </p:cNvSpPr>
          <p:nvPr>
            <p:ph type="sldNum" sz="quarter" idx="10"/>
          </p:nvPr>
        </p:nvSpPr>
        <p:spPr/>
        <p:txBody>
          <a:bodyPr/>
          <a:lstStyle/>
          <a:p>
            <a:fld id="{D6A34C13-B47F-47B6-9B3C-98C1AE44E498}" type="slidenum">
              <a:rPr lang="en-GB" smtClean="0"/>
              <a:t>10</a:t>
            </a:fld>
            <a:endParaRPr lang="en-GB"/>
          </a:p>
        </p:txBody>
      </p:sp>
    </p:spTree>
    <p:extLst>
      <p:ext uri="{BB962C8B-B14F-4D97-AF65-F5344CB8AC3E}">
        <p14:creationId xmlns:p14="http://schemas.microsoft.com/office/powerpoint/2010/main" val="9817993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With the person next to you – any ideas?  60 secs to discuss</a:t>
            </a:r>
          </a:p>
          <a:p>
            <a:r>
              <a:rPr lang="en-GB" dirty="0"/>
              <a:t>Ask for 1-3 ideas?</a:t>
            </a:r>
          </a:p>
        </p:txBody>
      </p:sp>
      <p:sp>
        <p:nvSpPr>
          <p:cNvPr id="4" name="Slide Number Placeholder 3"/>
          <p:cNvSpPr>
            <a:spLocks noGrp="1"/>
          </p:cNvSpPr>
          <p:nvPr>
            <p:ph type="sldNum" sz="quarter" idx="10"/>
          </p:nvPr>
        </p:nvSpPr>
        <p:spPr/>
        <p:txBody>
          <a:bodyPr/>
          <a:lstStyle/>
          <a:p>
            <a:fld id="{D6A34C13-B47F-47B6-9B3C-98C1AE44E498}" type="slidenum">
              <a:rPr lang="en-GB" smtClean="0"/>
              <a:t>11</a:t>
            </a:fld>
            <a:endParaRPr lang="en-GB"/>
          </a:p>
        </p:txBody>
      </p:sp>
    </p:spTree>
    <p:extLst>
      <p:ext uri="{BB962C8B-B14F-4D97-AF65-F5344CB8AC3E}">
        <p14:creationId xmlns:p14="http://schemas.microsoft.com/office/powerpoint/2010/main" val="12619230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Are these good things?  Would you like your young people to feel like this?</a:t>
            </a:r>
          </a:p>
        </p:txBody>
      </p:sp>
      <p:sp>
        <p:nvSpPr>
          <p:cNvPr id="4" name="Slide Number Placeholder 3"/>
          <p:cNvSpPr>
            <a:spLocks noGrp="1"/>
          </p:cNvSpPr>
          <p:nvPr>
            <p:ph type="sldNum" sz="quarter" idx="10"/>
          </p:nvPr>
        </p:nvSpPr>
        <p:spPr/>
        <p:txBody>
          <a:bodyPr/>
          <a:lstStyle/>
          <a:p>
            <a:fld id="{D6A34C13-B47F-47B6-9B3C-98C1AE44E498}" type="slidenum">
              <a:rPr lang="en-GB" smtClean="0"/>
              <a:t>12</a:t>
            </a:fld>
            <a:endParaRPr lang="en-GB"/>
          </a:p>
        </p:txBody>
      </p:sp>
    </p:spTree>
    <p:extLst>
      <p:ext uri="{BB962C8B-B14F-4D97-AF65-F5344CB8AC3E}">
        <p14:creationId xmlns:p14="http://schemas.microsoft.com/office/powerpoint/2010/main" val="26826917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With the person next to you – any ideas?  60 secs to discuss</a:t>
            </a:r>
          </a:p>
          <a:p>
            <a:r>
              <a:rPr lang="en-GB" dirty="0"/>
              <a:t>Ask for 1-3 ideas?</a:t>
            </a:r>
          </a:p>
        </p:txBody>
      </p:sp>
      <p:sp>
        <p:nvSpPr>
          <p:cNvPr id="4" name="Slide Number Placeholder 3"/>
          <p:cNvSpPr>
            <a:spLocks noGrp="1"/>
          </p:cNvSpPr>
          <p:nvPr>
            <p:ph type="sldNum" sz="quarter" idx="10"/>
          </p:nvPr>
        </p:nvSpPr>
        <p:spPr/>
        <p:txBody>
          <a:bodyPr/>
          <a:lstStyle/>
          <a:p>
            <a:fld id="{D6A34C13-B47F-47B6-9B3C-98C1AE44E498}" type="slidenum">
              <a:rPr lang="en-GB" smtClean="0"/>
              <a:t>13</a:t>
            </a:fld>
            <a:endParaRPr lang="en-GB"/>
          </a:p>
        </p:txBody>
      </p:sp>
    </p:spTree>
    <p:extLst>
      <p:ext uri="{BB962C8B-B14F-4D97-AF65-F5344CB8AC3E}">
        <p14:creationId xmlns:p14="http://schemas.microsoft.com/office/powerpoint/2010/main" val="22086521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With the person next to you – any ideas?  60 secs to discuss</a:t>
            </a:r>
          </a:p>
          <a:p>
            <a:r>
              <a:rPr lang="en-GB" dirty="0"/>
              <a:t>Ask for 1-3 ideas?</a:t>
            </a:r>
          </a:p>
        </p:txBody>
      </p:sp>
      <p:sp>
        <p:nvSpPr>
          <p:cNvPr id="4" name="Slide Number Placeholder 3"/>
          <p:cNvSpPr>
            <a:spLocks noGrp="1"/>
          </p:cNvSpPr>
          <p:nvPr>
            <p:ph type="sldNum" sz="quarter" idx="10"/>
          </p:nvPr>
        </p:nvSpPr>
        <p:spPr/>
        <p:txBody>
          <a:bodyPr/>
          <a:lstStyle/>
          <a:p>
            <a:fld id="{D6A34C13-B47F-47B6-9B3C-98C1AE44E498}" type="slidenum">
              <a:rPr lang="en-GB" smtClean="0"/>
              <a:t>14</a:t>
            </a:fld>
            <a:endParaRPr lang="en-GB"/>
          </a:p>
        </p:txBody>
      </p:sp>
    </p:spTree>
    <p:extLst>
      <p:ext uri="{BB962C8B-B14F-4D97-AF65-F5344CB8AC3E}">
        <p14:creationId xmlns:p14="http://schemas.microsoft.com/office/powerpoint/2010/main" val="42594911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893332" y="874553"/>
            <a:ext cx="7357335" cy="411480"/>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3/20/2018</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700" b="1" i="0">
                <a:solidFill>
                  <a:srgbClr val="E3001E"/>
                </a:solidFill>
                <a:latin typeface="Arial Black"/>
                <a:cs typeface="Arial Black"/>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3/20/2018</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700" b="1" i="0">
                <a:solidFill>
                  <a:srgbClr val="E3001E"/>
                </a:solidFill>
                <a:latin typeface="Arial Black"/>
                <a:cs typeface="Arial Black"/>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3/20/2018</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700" b="1" i="0">
                <a:solidFill>
                  <a:srgbClr val="E3001E"/>
                </a:solidFill>
                <a:latin typeface="Arial Black"/>
                <a:cs typeface="Arial Black"/>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3/20/2018</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3/20/2018</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91363" y="874555"/>
            <a:ext cx="7361273" cy="462280"/>
          </a:xfrm>
          <a:prstGeom prst="rect">
            <a:avLst/>
          </a:prstGeom>
        </p:spPr>
        <p:txBody>
          <a:bodyPr wrap="square" lIns="0" tIns="0" rIns="0" bIns="0">
            <a:spAutoFit/>
          </a:bodyPr>
          <a:lstStyle>
            <a:lvl1pPr>
              <a:defRPr sz="2700" b="1" i="0">
                <a:solidFill>
                  <a:srgbClr val="E3001E"/>
                </a:solidFill>
                <a:latin typeface="Arial Black"/>
                <a:cs typeface="Arial Black"/>
              </a:defRPr>
            </a:lvl1pPr>
          </a:lstStyle>
          <a:p>
            <a:endParaRPr/>
          </a:p>
        </p:txBody>
      </p:sp>
      <p:sp>
        <p:nvSpPr>
          <p:cNvPr id="3" name="Holder 3"/>
          <p:cNvSpPr>
            <a:spLocks noGrp="1"/>
          </p:cNvSpPr>
          <p:nvPr>
            <p:ph type="body" idx="1"/>
          </p:nvPr>
        </p:nvSpPr>
        <p:spPr>
          <a:xfrm>
            <a:off x="457200" y="1577340"/>
            <a:ext cx="822960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3/20/2018</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6.png"/><Relationship Id="rId7"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www.schoolsportsupplier.co.uk/"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7.jpg"/><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166" y="0"/>
            <a:ext cx="9139834" cy="6857999"/>
          </a:xfrm>
          <a:prstGeom prst="rect">
            <a:avLst/>
          </a:prstGeom>
          <a:blipFill>
            <a:blip r:embed="rId2" cstate="print"/>
            <a:stretch>
              <a:fillRect/>
            </a:stretch>
          </a:blipFill>
        </p:spPr>
        <p:txBody>
          <a:bodyPr wrap="square" lIns="0" tIns="0" rIns="0" bIns="0" rtlCol="0"/>
          <a:lstStyle/>
          <a:p>
            <a:endParaRPr dirty="0"/>
          </a:p>
        </p:txBody>
      </p:sp>
      <p:sp>
        <p:nvSpPr>
          <p:cNvPr id="3" name="object 3"/>
          <p:cNvSpPr txBox="1"/>
          <p:nvPr/>
        </p:nvSpPr>
        <p:spPr>
          <a:xfrm>
            <a:off x="457200" y="1600200"/>
            <a:ext cx="3276600" cy="1246495"/>
          </a:xfrm>
          <a:prstGeom prst="rect">
            <a:avLst/>
          </a:prstGeom>
        </p:spPr>
        <p:txBody>
          <a:bodyPr vert="horz" wrap="square" lIns="0" tIns="0" rIns="0" bIns="0" rtlCol="0">
            <a:spAutoFit/>
          </a:bodyPr>
          <a:lstStyle/>
          <a:p>
            <a:pPr marL="17145" marR="5080" indent="-4445">
              <a:lnSpc>
                <a:spcPct val="100000"/>
              </a:lnSpc>
            </a:pPr>
            <a:r>
              <a:rPr lang="en-GB" sz="2700" dirty="0">
                <a:latin typeface="Arial Black"/>
                <a:cs typeface="Arial Black"/>
              </a:rPr>
              <a:t>Physical activity and mental health</a:t>
            </a:r>
            <a:endParaRPr sz="2700" dirty="0">
              <a:latin typeface="Arial Black"/>
              <a:cs typeface="Arial Black"/>
            </a:endParaRPr>
          </a:p>
        </p:txBody>
      </p:sp>
      <p:sp>
        <p:nvSpPr>
          <p:cNvPr id="4" name="object 4"/>
          <p:cNvSpPr txBox="1"/>
          <p:nvPr/>
        </p:nvSpPr>
        <p:spPr>
          <a:xfrm>
            <a:off x="457200" y="3293295"/>
            <a:ext cx="2663825" cy="323165"/>
          </a:xfrm>
          <a:prstGeom prst="rect">
            <a:avLst/>
          </a:prstGeom>
        </p:spPr>
        <p:txBody>
          <a:bodyPr vert="horz" wrap="square" lIns="0" tIns="0" rIns="0" bIns="0" rtlCol="0">
            <a:spAutoFit/>
          </a:bodyPr>
          <a:lstStyle/>
          <a:p>
            <a:pPr marL="12700" marR="5080" indent="1270">
              <a:lnSpc>
                <a:spcPct val="100000"/>
              </a:lnSpc>
            </a:pPr>
            <a:r>
              <a:rPr lang="en-GB" sz="2100" spc="-5" dirty="0">
                <a:solidFill>
                  <a:srgbClr val="231F20"/>
                </a:solidFill>
                <a:latin typeface="Arial"/>
                <a:cs typeface="Arial"/>
              </a:rPr>
              <a:t>March 2018</a:t>
            </a:r>
            <a:endParaRPr sz="2100" dirty="0">
              <a:latin typeface="Arial"/>
              <a:cs typeface="Arial"/>
            </a:endParaRPr>
          </a:p>
        </p:txBody>
      </p:sp>
    </p:spTree>
    <p:extLst>
      <p:ext uri="{BB962C8B-B14F-4D97-AF65-F5344CB8AC3E}">
        <p14:creationId xmlns:p14="http://schemas.microsoft.com/office/powerpoint/2010/main" val="41627431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xmlns="" id="{836C2551-D9DD-4E46-ADB2-FA7132EA4D7C}"/>
              </a:ext>
            </a:extLst>
          </p:cNvPr>
          <p:cNvSpPr txBox="1">
            <a:spLocks/>
          </p:cNvSpPr>
          <p:nvPr/>
        </p:nvSpPr>
        <p:spPr>
          <a:xfrm>
            <a:off x="848033" y="3878693"/>
            <a:ext cx="8160293" cy="1179919"/>
          </a:xfrm>
          <a:prstGeom prst="rect">
            <a:avLst/>
          </a:prstGeom>
        </p:spPr>
        <p:txBody>
          <a:bodyPr wrap="square" lIns="0" tIns="0" rIns="0" bIns="0">
            <a:noAutofit/>
          </a:bodyPr>
          <a:lstStyle>
            <a:lvl1pPr>
              <a:defRPr sz="4000" b="1" i="0">
                <a:solidFill>
                  <a:srgbClr val="E3001E"/>
                </a:solidFill>
                <a:latin typeface="Gotham"/>
                <a:ea typeface="+mj-ea"/>
                <a:cs typeface="Gotham"/>
              </a:defRPr>
            </a:lvl1pPr>
          </a:lstStyle>
          <a:p>
            <a:pPr algn="ctr"/>
            <a:endParaRPr lang="en-GB" sz="6000" kern="0" dirty="0">
              <a:solidFill>
                <a:srgbClr val="542A44"/>
              </a:solidFill>
              <a:latin typeface="Gotham Bold" panose="02000803030000020004" pitchFamily="2" charset="0"/>
            </a:endParaRPr>
          </a:p>
          <a:p>
            <a:pPr algn="ctr"/>
            <a:endParaRPr lang="en-GB" sz="3000" kern="0" dirty="0">
              <a:solidFill>
                <a:srgbClr val="542A44"/>
              </a:solidFill>
              <a:latin typeface="Gotham Bold" panose="02000803030000020004" pitchFamily="2" charset="0"/>
            </a:endParaRPr>
          </a:p>
          <a:p>
            <a:pPr algn="ctr"/>
            <a:endParaRPr lang="en-GB" sz="3000" kern="0" dirty="0">
              <a:solidFill>
                <a:srgbClr val="542A44"/>
              </a:solidFill>
              <a:latin typeface="Gotham Bold" panose="02000803030000020004" pitchFamily="2" charset="0"/>
            </a:endParaRPr>
          </a:p>
        </p:txBody>
      </p:sp>
      <p:pic>
        <p:nvPicPr>
          <p:cNvPr id="4" name="Picture 3">
            <a:extLst>
              <a:ext uri="{FF2B5EF4-FFF2-40B4-BE49-F238E27FC236}">
                <a16:creationId xmlns:a16="http://schemas.microsoft.com/office/drawing/2014/main" xmlns="" id="{CAB3A0C8-4010-44BF-A104-8694DFA3D54E}"/>
              </a:ext>
            </a:extLst>
          </p:cNvPr>
          <p:cNvPicPr>
            <a:picLocks noChangeAspect="1"/>
          </p:cNvPicPr>
          <p:nvPr/>
        </p:nvPicPr>
        <p:blipFill>
          <a:blip r:embed="rId3"/>
          <a:stretch>
            <a:fillRect/>
          </a:stretch>
        </p:blipFill>
        <p:spPr>
          <a:xfrm>
            <a:off x="7940122" y="279318"/>
            <a:ext cx="920576" cy="926672"/>
          </a:xfrm>
          <a:prstGeom prst="rect">
            <a:avLst/>
          </a:prstGeom>
        </p:spPr>
      </p:pic>
      <p:sp>
        <p:nvSpPr>
          <p:cNvPr id="5" name="Title 1">
            <a:extLst>
              <a:ext uri="{FF2B5EF4-FFF2-40B4-BE49-F238E27FC236}">
                <a16:creationId xmlns:a16="http://schemas.microsoft.com/office/drawing/2014/main" xmlns="" id="{36E673D4-9251-4CDC-99F1-7A297728F0D5}"/>
              </a:ext>
            </a:extLst>
          </p:cNvPr>
          <p:cNvSpPr txBox="1">
            <a:spLocks/>
          </p:cNvSpPr>
          <p:nvPr/>
        </p:nvSpPr>
        <p:spPr>
          <a:xfrm>
            <a:off x="395605" y="5043419"/>
            <a:ext cx="8465093" cy="1677484"/>
          </a:xfrm>
          <a:prstGeom prst="rect">
            <a:avLst/>
          </a:prstGeom>
        </p:spPr>
        <p:txBody>
          <a:bodyPr wrap="square" lIns="0" tIns="0" rIns="0" bIns="0">
            <a:noAutofit/>
          </a:bodyPr>
          <a:lstStyle>
            <a:lvl1pPr>
              <a:defRPr sz="4000" b="1" i="0">
                <a:solidFill>
                  <a:srgbClr val="E3001E"/>
                </a:solidFill>
                <a:latin typeface="Gotham"/>
                <a:ea typeface="+mj-ea"/>
                <a:cs typeface="Gotham"/>
              </a:defRPr>
            </a:lvl1pPr>
          </a:lstStyle>
          <a:p>
            <a:pPr algn="ctr"/>
            <a:endParaRPr lang="en-GB" sz="3000" kern="0" dirty="0">
              <a:solidFill>
                <a:srgbClr val="542A44"/>
              </a:solidFill>
              <a:latin typeface="Gotham Bold" panose="02000803030000020004" pitchFamily="2" charset="0"/>
            </a:endParaRPr>
          </a:p>
          <a:p>
            <a:pPr algn="ctr"/>
            <a:endParaRPr lang="en-GB" sz="3000" kern="0" dirty="0">
              <a:solidFill>
                <a:srgbClr val="542A44"/>
              </a:solidFill>
              <a:latin typeface="Gotham Bold" panose="02000803030000020004" pitchFamily="2" charset="0"/>
            </a:endParaRPr>
          </a:p>
        </p:txBody>
      </p:sp>
      <p:sp>
        <p:nvSpPr>
          <p:cNvPr id="6" name="Title 1">
            <a:extLst>
              <a:ext uri="{FF2B5EF4-FFF2-40B4-BE49-F238E27FC236}">
                <a16:creationId xmlns:a16="http://schemas.microsoft.com/office/drawing/2014/main" xmlns="" id="{0D277F70-E8C9-42F2-A234-92B24826ACA3}"/>
              </a:ext>
            </a:extLst>
          </p:cNvPr>
          <p:cNvSpPr txBox="1">
            <a:spLocks/>
          </p:cNvSpPr>
          <p:nvPr/>
        </p:nvSpPr>
        <p:spPr>
          <a:xfrm>
            <a:off x="304800" y="1618846"/>
            <a:ext cx="8465093" cy="429916"/>
          </a:xfrm>
          <a:prstGeom prst="rect">
            <a:avLst/>
          </a:prstGeom>
        </p:spPr>
        <p:txBody>
          <a:bodyPr wrap="square" lIns="0" tIns="0" rIns="0" bIns="0">
            <a:noAutofit/>
          </a:bodyPr>
          <a:lstStyle>
            <a:lvl1pPr>
              <a:defRPr sz="4000" b="1" i="0">
                <a:solidFill>
                  <a:srgbClr val="E3001E"/>
                </a:solidFill>
                <a:latin typeface="Gotham"/>
                <a:ea typeface="+mj-ea"/>
                <a:cs typeface="Gotham"/>
              </a:defRPr>
            </a:lvl1pPr>
          </a:lstStyle>
          <a:p>
            <a:pPr algn="ctr"/>
            <a:endParaRPr lang="en-GB" sz="3000" kern="0" dirty="0">
              <a:solidFill>
                <a:srgbClr val="542A44"/>
              </a:solidFill>
              <a:latin typeface="Gotham Bold" panose="02000803030000020004" pitchFamily="2" charset="0"/>
            </a:endParaRPr>
          </a:p>
        </p:txBody>
      </p:sp>
      <p:sp>
        <p:nvSpPr>
          <p:cNvPr id="2" name="Rectangle 1">
            <a:extLst>
              <a:ext uri="{FF2B5EF4-FFF2-40B4-BE49-F238E27FC236}">
                <a16:creationId xmlns:a16="http://schemas.microsoft.com/office/drawing/2014/main" xmlns="" id="{81BCB79A-7282-4182-9BA1-25922DFCC55C}"/>
              </a:ext>
            </a:extLst>
          </p:cNvPr>
          <p:cNvSpPr/>
          <p:nvPr/>
        </p:nvSpPr>
        <p:spPr>
          <a:xfrm flipH="1">
            <a:off x="395605" y="1236591"/>
            <a:ext cx="8382000" cy="707886"/>
          </a:xfrm>
          <a:prstGeom prst="rect">
            <a:avLst/>
          </a:prstGeom>
        </p:spPr>
        <p:txBody>
          <a:bodyPr wrap="square">
            <a:spAutoFit/>
          </a:bodyPr>
          <a:lstStyle/>
          <a:p>
            <a:r>
              <a:rPr lang="en-GB" sz="4000" b="1" dirty="0">
                <a:solidFill>
                  <a:srgbClr val="FF0000"/>
                </a:solidFill>
              </a:rPr>
              <a:t>Physical activity and mental wellbeing</a:t>
            </a:r>
          </a:p>
        </p:txBody>
      </p:sp>
      <p:sp>
        <p:nvSpPr>
          <p:cNvPr id="7" name="Rectangle 6">
            <a:extLst>
              <a:ext uri="{FF2B5EF4-FFF2-40B4-BE49-F238E27FC236}">
                <a16:creationId xmlns:a16="http://schemas.microsoft.com/office/drawing/2014/main" xmlns="" id="{6AF8735C-C13F-46DB-A8A3-49BA21862827}"/>
              </a:ext>
            </a:extLst>
          </p:cNvPr>
          <p:cNvSpPr/>
          <p:nvPr/>
        </p:nvSpPr>
        <p:spPr>
          <a:xfrm>
            <a:off x="531014" y="2082347"/>
            <a:ext cx="3789372" cy="256364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schemeClr val="tx1"/>
                </a:solidFill>
              </a:rPr>
              <a:t>Prevention</a:t>
            </a:r>
          </a:p>
        </p:txBody>
      </p:sp>
      <p:sp>
        <p:nvSpPr>
          <p:cNvPr id="8" name="Rectangle 7">
            <a:extLst>
              <a:ext uri="{FF2B5EF4-FFF2-40B4-BE49-F238E27FC236}">
                <a16:creationId xmlns:a16="http://schemas.microsoft.com/office/drawing/2014/main" xmlns="" id="{5C6A4747-63D5-449D-AF29-4191D1488CB9}"/>
              </a:ext>
            </a:extLst>
          </p:cNvPr>
          <p:cNvSpPr/>
          <p:nvPr/>
        </p:nvSpPr>
        <p:spPr>
          <a:xfrm>
            <a:off x="4772814" y="2121168"/>
            <a:ext cx="3683000" cy="251239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schemeClr val="tx1"/>
                </a:solidFill>
              </a:rPr>
              <a:t>Treatment</a:t>
            </a:r>
          </a:p>
        </p:txBody>
      </p:sp>
    </p:spTree>
    <p:extLst>
      <p:ext uri="{BB962C8B-B14F-4D97-AF65-F5344CB8AC3E}">
        <p14:creationId xmlns:p14="http://schemas.microsoft.com/office/powerpoint/2010/main" val="90527087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xmlns="" id="{836C2551-D9DD-4E46-ADB2-FA7132EA4D7C}"/>
              </a:ext>
            </a:extLst>
          </p:cNvPr>
          <p:cNvSpPr txBox="1">
            <a:spLocks/>
          </p:cNvSpPr>
          <p:nvPr/>
        </p:nvSpPr>
        <p:spPr>
          <a:xfrm>
            <a:off x="848033" y="3878693"/>
            <a:ext cx="8160293" cy="1179919"/>
          </a:xfrm>
          <a:prstGeom prst="rect">
            <a:avLst/>
          </a:prstGeom>
        </p:spPr>
        <p:txBody>
          <a:bodyPr wrap="square" lIns="0" tIns="0" rIns="0" bIns="0">
            <a:noAutofit/>
          </a:bodyPr>
          <a:lstStyle>
            <a:lvl1pPr>
              <a:defRPr sz="4000" b="1" i="0">
                <a:solidFill>
                  <a:srgbClr val="E3001E"/>
                </a:solidFill>
                <a:latin typeface="Gotham"/>
                <a:ea typeface="+mj-ea"/>
                <a:cs typeface="Gotham"/>
              </a:defRPr>
            </a:lvl1pPr>
          </a:lstStyle>
          <a:p>
            <a:pPr algn="ctr"/>
            <a:endParaRPr lang="en-GB" sz="6000" kern="0" dirty="0">
              <a:solidFill>
                <a:srgbClr val="542A44"/>
              </a:solidFill>
              <a:latin typeface="Gotham Bold" panose="02000803030000020004" pitchFamily="2" charset="0"/>
            </a:endParaRPr>
          </a:p>
          <a:p>
            <a:pPr algn="ctr"/>
            <a:endParaRPr lang="en-GB" sz="3000" kern="0" dirty="0">
              <a:solidFill>
                <a:srgbClr val="542A44"/>
              </a:solidFill>
              <a:latin typeface="Gotham Bold" panose="02000803030000020004" pitchFamily="2" charset="0"/>
            </a:endParaRPr>
          </a:p>
          <a:p>
            <a:pPr algn="ctr"/>
            <a:endParaRPr lang="en-GB" sz="3000" kern="0" dirty="0">
              <a:solidFill>
                <a:srgbClr val="542A44"/>
              </a:solidFill>
              <a:latin typeface="Gotham Bold" panose="02000803030000020004" pitchFamily="2" charset="0"/>
            </a:endParaRPr>
          </a:p>
        </p:txBody>
      </p:sp>
      <p:pic>
        <p:nvPicPr>
          <p:cNvPr id="4" name="Picture 3">
            <a:extLst>
              <a:ext uri="{FF2B5EF4-FFF2-40B4-BE49-F238E27FC236}">
                <a16:creationId xmlns:a16="http://schemas.microsoft.com/office/drawing/2014/main" xmlns="" id="{CAB3A0C8-4010-44BF-A104-8694DFA3D54E}"/>
              </a:ext>
            </a:extLst>
          </p:cNvPr>
          <p:cNvPicPr>
            <a:picLocks noChangeAspect="1"/>
          </p:cNvPicPr>
          <p:nvPr/>
        </p:nvPicPr>
        <p:blipFill>
          <a:blip r:embed="rId3"/>
          <a:stretch>
            <a:fillRect/>
          </a:stretch>
        </p:blipFill>
        <p:spPr>
          <a:xfrm>
            <a:off x="7940122" y="279318"/>
            <a:ext cx="920576" cy="926672"/>
          </a:xfrm>
          <a:prstGeom prst="rect">
            <a:avLst/>
          </a:prstGeom>
        </p:spPr>
      </p:pic>
      <p:sp>
        <p:nvSpPr>
          <p:cNvPr id="5" name="Title 1">
            <a:extLst>
              <a:ext uri="{FF2B5EF4-FFF2-40B4-BE49-F238E27FC236}">
                <a16:creationId xmlns:a16="http://schemas.microsoft.com/office/drawing/2014/main" xmlns="" id="{36E673D4-9251-4CDC-99F1-7A297728F0D5}"/>
              </a:ext>
            </a:extLst>
          </p:cNvPr>
          <p:cNvSpPr txBox="1">
            <a:spLocks/>
          </p:cNvSpPr>
          <p:nvPr/>
        </p:nvSpPr>
        <p:spPr>
          <a:xfrm>
            <a:off x="395605" y="5043419"/>
            <a:ext cx="8465093" cy="1677484"/>
          </a:xfrm>
          <a:prstGeom prst="rect">
            <a:avLst/>
          </a:prstGeom>
        </p:spPr>
        <p:txBody>
          <a:bodyPr wrap="square" lIns="0" tIns="0" rIns="0" bIns="0">
            <a:noAutofit/>
          </a:bodyPr>
          <a:lstStyle>
            <a:lvl1pPr>
              <a:defRPr sz="4000" b="1" i="0">
                <a:solidFill>
                  <a:srgbClr val="E3001E"/>
                </a:solidFill>
                <a:latin typeface="Gotham"/>
                <a:ea typeface="+mj-ea"/>
                <a:cs typeface="Gotham"/>
              </a:defRPr>
            </a:lvl1pPr>
          </a:lstStyle>
          <a:p>
            <a:pPr algn="ctr"/>
            <a:endParaRPr lang="en-GB" sz="3000" kern="0" dirty="0">
              <a:solidFill>
                <a:srgbClr val="542A44"/>
              </a:solidFill>
              <a:latin typeface="Gotham Bold" panose="02000803030000020004" pitchFamily="2" charset="0"/>
            </a:endParaRPr>
          </a:p>
          <a:p>
            <a:pPr algn="ctr"/>
            <a:endParaRPr lang="en-GB" sz="3000" kern="0" dirty="0">
              <a:solidFill>
                <a:srgbClr val="542A44"/>
              </a:solidFill>
              <a:latin typeface="Gotham Bold" panose="02000803030000020004" pitchFamily="2" charset="0"/>
            </a:endParaRPr>
          </a:p>
        </p:txBody>
      </p:sp>
      <p:sp>
        <p:nvSpPr>
          <p:cNvPr id="6" name="Title 1">
            <a:extLst>
              <a:ext uri="{FF2B5EF4-FFF2-40B4-BE49-F238E27FC236}">
                <a16:creationId xmlns:a16="http://schemas.microsoft.com/office/drawing/2014/main" xmlns="" id="{0D277F70-E8C9-42F2-A234-92B24826ACA3}"/>
              </a:ext>
            </a:extLst>
          </p:cNvPr>
          <p:cNvSpPr txBox="1">
            <a:spLocks/>
          </p:cNvSpPr>
          <p:nvPr/>
        </p:nvSpPr>
        <p:spPr>
          <a:xfrm>
            <a:off x="304800" y="1618846"/>
            <a:ext cx="8465093" cy="1677484"/>
          </a:xfrm>
          <a:prstGeom prst="rect">
            <a:avLst/>
          </a:prstGeom>
        </p:spPr>
        <p:txBody>
          <a:bodyPr wrap="square" lIns="0" tIns="0" rIns="0" bIns="0">
            <a:noAutofit/>
          </a:bodyPr>
          <a:lstStyle>
            <a:lvl1pPr>
              <a:defRPr sz="4000" b="1" i="0">
                <a:solidFill>
                  <a:srgbClr val="E3001E"/>
                </a:solidFill>
                <a:latin typeface="Gotham"/>
                <a:ea typeface="+mj-ea"/>
                <a:cs typeface="Gotham"/>
              </a:defRPr>
            </a:lvl1pPr>
          </a:lstStyle>
          <a:p>
            <a:pPr algn="ctr"/>
            <a:endParaRPr lang="en-GB" sz="3000" kern="0" dirty="0">
              <a:solidFill>
                <a:srgbClr val="542A44"/>
              </a:solidFill>
              <a:latin typeface="Gotham Bold" panose="02000803030000020004" pitchFamily="2" charset="0"/>
            </a:endParaRPr>
          </a:p>
        </p:txBody>
      </p:sp>
      <p:sp>
        <p:nvSpPr>
          <p:cNvPr id="2" name="Rectangle 1">
            <a:extLst>
              <a:ext uri="{FF2B5EF4-FFF2-40B4-BE49-F238E27FC236}">
                <a16:creationId xmlns:a16="http://schemas.microsoft.com/office/drawing/2014/main" xmlns="" id="{81BCB79A-7282-4182-9BA1-25922DFCC55C}"/>
              </a:ext>
            </a:extLst>
          </p:cNvPr>
          <p:cNvSpPr/>
          <p:nvPr/>
        </p:nvSpPr>
        <p:spPr>
          <a:xfrm flipH="1">
            <a:off x="304800" y="279318"/>
            <a:ext cx="6857999" cy="707886"/>
          </a:xfrm>
          <a:prstGeom prst="rect">
            <a:avLst/>
          </a:prstGeom>
        </p:spPr>
        <p:txBody>
          <a:bodyPr wrap="square">
            <a:spAutoFit/>
          </a:bodyPr>
          <a:lstStyle/>
          <a:p>
            <a:r>
              <a:rPr lang="en-GB" sz="4000" b="1" dirty="0">
                <a:solidFill>
                  <a:srgbClr val="FF0000"/>
                </a:solidFill>
              </a:rPr>
              <a:t>Prevention is so important….</a:t>
            </a:r>
          </a:p>
        </p:txBody>
      </p:sp>
      <p:sp>
        <p:nvSpPr>
          <p:cNvPr id="7" name="Rectangle 6">
            <a:extLst>
              <a:ext uri="{FF2B5EF4-FFF2-40B4-BE49-F238E27FC236}">
                <a16:creationId xmlns:a16="http://schemas.microsoft.com/office/drawing/2014/main" xmlns="" id="{52A8502D-F725-4162-B958-DAFC691AD100}"/>
              </a:ext>
            </a:extLst>
          </p:cNvPr>
          <p:cNvSpPr/>
          <p:nvPr/>
        </p:nvSpPr>
        <p:spPr>
          <a:xfrm>
            <a:off x="338418" y="1205990"/>
            <a:ext cx="8522280" cy="5262979"/>
          </a:xfrm>
          <a:prstGeom prst="rect">
            <a:avLst/>
          </a:prstGeom>
        </p:spPr>
        <p:txBody>
          <a:bodyPr wrap="square">
            <a:spAutoFit/>
          </a:bodyPr>
          <a:lstStyle/>
          <a:p>
            <a:pPr marL="457200" indent="-457200">
              <a:buFont typeface="Arial" panose="020B0604020202020204" pitchFamily="34" charset="0"/>
              <a:buChar char="•"/>
            </a:pPr>
            <a:r>
              <a:rPr lang="en-GB" sz="2800" dirty="0"/>
              <a:t>Young people aged 10-19 years account for more than half of hospital admissions for eating disorders, with the largest number among young women aged 15 </a:t>
            </a:r>
          </a:p>
          <a:p>
            <a:pPr marL="457200" indent="-457200">
              <a:buFont typeface="Arial" panose="020B0604020202020204" pitchFamily="34" charset="0"/>
              <a:buChar char="•"/>
            </a:pPr>
            <a:r>
              <a:rPr lang="en-GB" sz="2800" dirty="0"/>
              <a:t>13% of boys and 10% of girls aged 11-15 have mental health problems </a:t>
            </a:r>
          </a:p>
          <a:p>
            <a:pPr marL="457200" indent="-457200">
              <a:buFont typeface="Arial" panose="020B0604020202020204" pitchFamily="34" charset="0"/>
              <a:buChar char="•"/>
            </a:pPr>
            <a:r>
              <a:rPr lang="en-GB" sz="2800" dirty="0"/>
              <a:t>32% of 15 year old girls and 11% of 15 year old boys report self-harming</a:t>
            </a:r>
          </a:p>
          <a:p>
            <a:pPr marL="457200" indent="-457200">
              <a:buFont typeface="Arial" panose="020B0604020202020204" pitchFamily="34" charset="0"/>
              <a:buChar char="•"/>
            </a:pPr>
            <a:r>
              <a:rPr lang="en-GB" sz="2800" dirty="0"/>
              <a:t>Half of all lifetime cases of psychiatric disorders start by age 14 and three quarters by age 24</a:t>
            </a:r>
          </a:p>
          <a:p>
            <a:pPr marL="457200" indent="-457200">
              <a:buFont typeface="Arial" panose="020B0604020202020204" pitchFamily="34" charset="0"/>
              <a:buChar char="•"/>
            </a:pPr>
            <a:r>
              <a:rPr lang="en-GB" sz="2800" dirty="0"/>
              <a:t>Some estimates suggest the majority start before age 18 </a:t>
            </a:r>
          </a:p>
          <a:p>
            <a:r>
              <a:rPr lang="en-GB" sz="2800" dirty="0"/>
              <a:t>(Source: Association of Young People’s Health, 2016)</a:t>
            </a:r>
          </a:p>
        </p:txBody>
      </p:sp>
    </p:spTree>
    <p:extLst>
      <p:ext uri="{BB962C8B-B14F-4D97-AF65-F5344CB8AC3E}">
        <p14:creationId xmlns:p14="http://schemas.microsoft.com/office/powerpoint/2010/main" val="349512219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xmlns="" id="{836C2551-D9DD-4E46-ADB2-FA7132EA4D7C}"/>
              </a:ext>
            </a:extLst>
          </p:cNvPr>
          <p:cNvSpPr txBox="1">
            <a:spLocks/>
          </p:cNvSpPr>
          <p:nvPr/>
        </p:nvSpPr>
        <p:spPr>
          <a:xfrm>
            <a:off x="848033" y="3878693"/>
            <a:ext cx="8160293" cy="1179919"/>
          </a:xfrm>
          <a:prstGeom prst="rect">
            <a:avLst/>
          </a:prstGeom>
        </p:spPr>
        <p:txBody>
          <a:bodyPr wrap="square" lIns="0" tIns="0" rIns="0" bIns="0">
            <a:noAutofit/>
          </a:bodyPr>
          <a:lstStyle>
            <a:lvl1pPr>
              <a:defRPr sz="4000" b="1" i="0">
                <a:solidFill>
                  <a:srgbClr val="E3001E"/>
                </a:solidFill>
                <a:latin typeface="Gotham"/>
                <a:ea typeface="+mj-ea"/>
                <a:cs typeface="Gotham"/>
              </a:defRPr>
            </a:lvl1pPr>
          </a:lstStyle>
          <a:p>
            <a:pPr algn="ctr"/>
            <a:endParaRPr lang="en-GB" sz="6000" kern="0" dirty="0">
              <a:solidFill>
                <a:srgbClr val="542A44"/>
              </a:solidFill>
              <a:latin typeface="Gotham Bold" panose="02000803030000020004" pitchFamily="2" charset="0"/>
            </a:endParaRPr>
          </a:p>
          <a:p>
            <a:pPr algn="ctr"/>
            <a:endParaRPr lang="en-GB" sz="3000" kern="0" dirty="0">
              <a:solidFill>
                <a:srgbClr val="542A44"/>
              </a:solidFill>
              <a:latin typeface="Gotham Bold" panose="02000803030000020004" pitchFamily="2" charset="0"/>
            </a:endParaRPr>
          </a:p>
          <a:p>
            <a:pPr algn="ctr"/>
            <a:endParaRPr lang="en-GB" sz="3000" kern="0" dirty="0">
              <a:solidFill>
                <a:srgbClr val="542A44"/>
              </a:solidFill>
              <a:latin typeface="Gotham Bold" panose="02000803030000020004" pitchFamily="2" charset="0"/>
            </a:endParaRPr>
          </a:p>
        </p:txBody>
      </p:sp>
      <p:pic>
        <p:nvPicPr>
          <p:cNvPr id="4" name="Picture 3">
            <a:extLst>
              <a:ext uri="{FF2B5EF4-FFF2-40B4-BE49-F238E27FC236}">
                <a16:creationId xmlns:a16="http://schemas.microsoft.com/office/drawing/2014/main" xmlns="" id="{CAB3A0C8-4010-44BF-A104-8694DFA3D54E}"/>
              </a:ext>
            </a:extLst>
          </p:cNvPr>
          <p:cNvPicPr>
            <a:picLocks noChangeAspect="1"/>
          </p:cNvPicPr>
          <p:nvPr/>
        </p:nvPicPr>
        <p:blipFill>
          <a:blip r:embed="rId3"/>
          <a:stretch>
            <a:fillRect/>
          </a:stretch>
        </p:blipFill>
        <p:spPr>
          <a:xfrm>
            <a:off x="7940122" y="279318"/>
            <a:ext cx="920576" cy="926672"/>
          </a:xfrm>
          <a:prstGeom prst="rect">
            <a:avLst/>
          </a:prstGeom>
        </p:spPr>
      </p:pic>
      <p:sp>
        <p:nvSpPr>
          <p:cNvPr id="5" name="Title 1">
            <a:extLst>
              <a:ext uri="{FF2B5EF4-FFF2-40B4-BE49-F238E27FC236}">
                <a16:creationId xmlns:a16="http://schemas.microsoft.com/office/drawing/2014/main" xmlns="" id="{36E673D4-9251-4CDC-99F1-7A297728F0D5}"/>
              </a:ext>
            </a:extLst>
          </p:cNvPr>
          <p:cNvSpPr txBox="1">
            <a:spLocks/>
          </p:cNvSpPr>
          <p:nvPr/>
        </p:nvSpPr>
        <p:spPr>
          <a:xfrm>
            <a:off x="395605" y="5043419"/>
            <a:ext cx="8465093" cy="1677484"/>
          </a:xfrm>
          <a:prstGeom prst="rect">
            <a:avLst/>
          </a:prstGeom>
        </p:spPr>
        <p:txBody>
          <a:bodyPr wrap="square" lIns="0" tIns="0" rIns="0" bIns="0">
            <a:noAutofit/>
          </a:bodyPr>
          <a:lstStyle>
            <a:lvl1pPr>
              <a:defRPr sz="4000" b="1" i="0">
                <a:solidFill>
                  <a:srgbClr val="E3001E"/>
                </a:solidFill>
                <a:latin typeface="Gotham"/>
                <a:ea typeface="+mj-ea"/>
                <a:cs typeface="Gotham"/>
              </a:defRPr>
            </a:lvl1pPr>
          </a:lstStyle>
          <a:p>
            <a:pPr algn="ctr"/>
            <a:endParaRPr lang="en-GB" sz="3000" kern="0" dirty="0">
              <a:solidFill>
                <a:srgbClr val="542A44"/>
              </a:solidFill>
              <a:latin typeface="Gotham Bold" panose="02000803030000020004" pitchFamily="2" charset="0"/>
            </a:endParaRPr>
          </a:p>
          <a:p>
            <a:pPr algn="ctr"/>
            <a:endParaRPr lang="en-GB" sz="3000" kern="0" dirty="0">
              <a:solidFill>
                <a:srgbClr val="542A44"/>
              </a:solidFill>
              <a:latin typeface="Gotham Bold" panose="02000803030000020004" pitchFamily="2" charset="0"/>
            </a:endParaRPr>
          </a:p>
        </p:txBody>
      </p:sp>
      <p:sp>
        <p:nvSpPr>
          <p:cNvPr id="6" name="Title 1">
            <a:extLst>
              <a:ext uri="{FF2B5EF4-FFF2-40B4-BE49-F238E27FC236}">
                <a16:creationId xmlns:a16="http://schemas.microsoft.com/office/drawing/2014/main" xmlns="" id="{0D277F70-E8C9-42F2-A234-92B24826ACA3}"/>
              </a:ext>
            </a:extLst>
          </p:cNvPr>
          <p:cNvSpPr txBox="1">
            <a:spLocks/>
          </p:cNvSpPr>
          <p:nvPr/>
        </p:nvSpPr>
        <p:spPr>
          <a:xfrm>
            <a:off x="304800" y="1205990"/>
            <a:ext cx="8284281" cy="5118609"/>
          </a:xfrm>
          <a:prstGeom prst="rect">
            <a:avLst/>
          </a:prstGeom>
        </p:spPr>
        <p:txBody>
          <a:bodyPr wrap="square" lIns="0" tIns="0" rIns="0" bIns="0">
            <a:noAutofit/>
          </a:bodyPr>
          <a:lstStyle>
            <a:lvl1pPr>
              <a:defRPr sz="4000" b="1" i="0">
                <a:solidFill>
                  <a:srgbClr val="E3001E"/>
                </a:solidFill>
                <a:latin typeface="Gotham"/>
                <a:ea typeface="+mj-ea"/>
                <a:cs typeface="Gotham"/>
              </a:defRPr>
            </a:lvl1pPr>
          </a:lstStyle>
          <a:p>
            <a:pPr algn="ctr"/>
            <a:r>
              <a:rPr lang="en-GB" sz="5400" kern="0" dirty="0">
                <a:solidFill>
                  <a:schemeClr val="tx1"/>
                </a:solidFill>
                <a:latin typeface="Gotham Bold" panose="02000803030000020004" pitchFamily="2" charset="0"/>
              </a:rPr>
              <a:t>Happy		Relaxed			Tired</a:t>
            </a:r>
          </a:p>
          <a:p>
            <a:pPr algn="ctr"/>
            <a:r>
              <a:rPr lang="en-GB" sz="5400" kern="0" dirty="0">
                <a:solidFill>
                  <a:schemeClr val="tx1"/>
                </a:solidFill>
                <a:latin typeface="Gotham Bold" panose="02000803030000020004" pitchFamily="2" charset="0"/>
              </a:rPr>
              <a:t>Exhausted	Hot	 Sweaty</a:t>
            </a:r>
          </a:p>
          <a:p>
            <a:pPr algn="ctr"/>
            <a:r>
              <a:rPr lang="en-GB" sz="5400" kern="0" dirty="0">
                <a:solidFill>
                  <a:schemeClr val="tx1"/>
                </a:solidFill>
                <a:latin typeface="Gotham Bold" panose="02000803030000020004" pitchFamily="2" charset="0"/>
              </a:rPr>
              <a:t>Proud		On a high		</a:t>
            </a:r>
          </a:p>
          <a:p>
            <a:pPr algn="ctr"/>
            <a:r>
              <a:rPr lang="en-GB" sz="5400" kern="0" dirty="0">
                <a:solidFill>
                  <a:schemeClr val="tx1"/>
                </a:solidFill>
                <a:latin typeface="Gotham Bold" panose="02000803030000020004" pitchFamily="2" charset="0"/>
              </a:rPr>
              <a:t>Clear in mind 		Energised</a:t>
            </a:r>
          </a:p>
          <a:p>
            <a:pPr algn="ctr"/>
            <a:r>
              <a:rPr lang="en-GB" sz="5400" kern="0" dirty="0">
                <a:solidFill>
                  <a:schemeClr val="tx1"/>
                </a:solidFill>
                <a:latin typeface="Gotham Bold" panose="02000803030000020004" pitchFamily="2" charset="0"/>
              </a:rPr>
              <a:t>More productive		Calm		Confident		Self-assured 					</a:t>
            </a:r>
            <a:endParaRPr lang="en-GB" sz="7200" kern="0" dirty="0">
              <a:solidFill>
                <a:schemeClr val="tx1"/>
              </a:solidFill>
              <a:latin typeface="Gotham Bold" panose="02000803030000020004" pitchFamily="2" charset="0"/>
            </a:endParaRPr>
          </a:p>
          <a:p>
            <a:pPr algn="ctr"/>
            <a:endParaRPr lang="en-GB" sz="7200" kern="0" dirty="0">
              <a:solidFill>
                <a:schemeClr val="tx1"/>
              </a:solidFill>
              <a:latin typeface="Gotham Bold" panose="02000803030000020004" pitchFamily="2" charset="0"/>
            </a:endParaRPr>
          </a:p>
          <a:p>
            <a:pPr algn="ctr"/>
            <a:endParaRPr lang="en-GB" sz="3000" kern="0" dirty="0">
              <a:solidFill>
                <a:srgbClr val="542A44"/>
              </a:solidFill>
              <a:latin typeface="Gotham Bold" panose="02000803030000020004" pitchFamily="2" charset="0"/>
            </a:endParaRPr>
          </a:p>
        </p:txBody>
      </p:sp>
      <p:sp>
        <p:nvSpPr>
          <p:cNvPr id="2" name="Rectangle 1">
            <a:extLst>
              <a:ext uri="{FF2B5EF4-FFF2-40B4-BE49-F238E27FC236}">
                <a16:creationId xmlns:a16="http://schemas.microsoft.com/office/drawing/2014/main" xmlns="" id="{81BCB79A-7282-4182-9BA1-25922DFCC55C}"/>
              </a:ext>
            </a:extLst>
          </p:cNvPr>
          <p:cNvSpPr/>
          <p:nvPr/>
        </p:nvSpPr>
        <p:spPr>
          <a:xfrm flipH="1">
            <a:off x="304800" y="279318"/>
            <a:ext cx="7162799" cy="707886"/>
          </a:xfrm>
          <a:prstGeom prst="rect">
            <a:avLst/>
          </a:prstGeom>
        </p:spPr>
        <p:txBody>
          <a:bodyPr wrap="square">
            <a:spAutoFit/>
          </a:bodyPr>
          <a:lstStyle/>
          <a:p>
            <a:r>
              <a:rPr lang="en-GB" sz="4000" b="1" dirty="0">
                <a:solidFill>
                  <a:srgbClr val="FF0000"/>
                </a:solidFill>
              </a:rPr>
              <a:t>How do you feel after exercise?</a:t>
            </a:r>
          </a:p>
        </p:txBody>
      </p:sp>
    </p:spTree>
    <p:extLst>
      <p:ext uri="{BB962C8B-B14F-4D97-AF65-F5344CB8AC3E}">
        <p14:creationId xmlns:p14="http://schemas.microsoft.com/office/powerpoint/2010/main" val="2505917694"/>
      </p:ext>
    </p:extLst>
  </p:cSld>
  <p:clrMapOvr>
    <a:masterClrMapping/>
  </p:clrMapOvr>
  <p:transition spd="med">
    <p:pull/>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xmlns="" id="{836C2551-D9DD-4E46-ADB2-FA7132EA4D7C}"/>
              </a:ext>
            </a:extLst>
          </p:cNvPr>
          <p:cNvSpPr txBox="1">
            <a:spLocks/>
          </p:cNvSpPr>
          <p:nvPr/>
        </p:nvSpPr>
        <p:spPr>
          <a:xfrm>
            <a:off x="848033" y="3878693"/>
            <a:ext cx="8160293" cy="1179919"/>
          </a:xfrm>
          <a:prstGeom prst="rect">
            <a:avLst/>
          </a:prstGeom>
        </p:spPr>
        <p:txBody>
          <a:bodyPr wrap="square" lIns="0" tIns="0" rIns="0" bIns="0">
            <a:noAutofit/>
          </a:bodyPr>
          <a:lstStyle>
            <a:lvl1pPr>
              <a:defRPr sz="4000" b="1" i="0">
                <a:solidFill>
                  <a:srgbClr val="E3001E"/>
                </a:solidFill>
                <a:latin typeface="Gotham"/>
                <a:ea typeface="+mj-ea"/>
                <a:cs typeface="Gotham"/>
              </a:defRPr>
            </a:lvl1pPr>
          </a:lstStyle>
          <a:p>
            <a:pPr algn="ctr"/>
            <a:endParaRPr lang="en-GB" sz="6000" kern="0" dirty="0">
              <a:solidFill>
                <a:srgbClr val="542A44"/>
              </a:solidFill>
              <a:latin typeface="Gotham Bold" panose="02000803030000020004" pitchFamily="2" charset="0"/>
            </a:endParaRPr>
          </a:p>
          <a:p>
            <a:pPr algn="ctr"/>
            <a:endParaRPr lang="en-GB" sz="3000" kern="0" dirty="0">
              <a:solidFill>
                <a:srgbClr val="542A44"/>
              </a:solidFill>
              <a:latin typeface="Gotham Bold" panose="02000803030000020004" pitchFamily="2" charset="0"/>
            </a:endParaRPr>
          </a:p>
          <a:p>
            <a:pPr algn="ctr"/>
            <a:endParaRPr lang="en-GB" sz="3000" kern="0" dirty="0">
              <a:solidFill>
                <a:srgbClr val="542A44"/>
              </a:solidFill>
              <a:latin typeface="Gotham Bold" panose="02000803030000020004" pitchFamily="2" charset="0"/>
            </a:endParaRPr>
          </a:p>
        </p:txBody>
      </p:sp>
      <p:pic>
        <p:nvPicPr>
          <p:cNvPr id="4" name="Picture 3">
            <a:extLst>
              <a:ext uri="{FF2B5EF4-FFF2-40B4-BE49-F238E27FC236}">
                <a16:creationId xmlns:a16="http://schemas.microsoft.com/office/drawing/2014/main" xmlns="" id="{CAB3A0C8-4010-44BF-A104-8694DFA3D54E}"/>
              </a:ext>
            </a:extLst>
          </p:cNvPr>
          <p:cNvPicPr>
            <a:picLocks noChangeAspect="1"/>
          </p:cNvPicPr>
          <p:nvPr/>
        </p:nvPicPr>
        <p:blipFill>
          <a:blip r:embed="rId3"/>
          <a:stretch>
            <a:fillRect/>
          </a:stretch>
        </p:blipFill>
        <p:spPr>
          <a:xfrm>
            <a:off x="7940122" y="279318"/>
            <a:ext cx="920576" cy="926672"/>
          </a:xfrm>
          <a:prstGeom prst="rect">
            <a:avLst/>
          </a:prstGeom>
        </p:spPr>
      </p:pic>
      <p:sp>
        <p:nvSpPr>
          <p:cNvPr id="5" name="Title 1">
            <a:extLst>
              <a:ext uri="{FF2B5EF4-FFF2-40B4-BE49-F238E27FC236}">
                <a16:creationId xmlns:a16="http://schemas.microsoft.com/office/drawing/2014/main" xmlns="" id="{36E673D4-9251-4CDC-99F1-7A297728F0D5}"/>
              </a:ext>
            </a:extLst>
          </p:cNvPr>
          <p:cNvSpPr txBox="1">
            <a:spLocks/>
          </p:cNvSpPr>
          <p:nvPr/>
        </p:nvSpPr>
        <p:spPr>
          <a:xfrm>
            <a:off x="395605" y="5043419"/>
            <a:ext cx="8465093" cy="1677484"/>
          </a:xfrm>
          <a:prstGeom prst="rect">
            <a:avLst/>
          </a:prstGeom>
        </p:spPr>
        <p:txBody>
          <a:bodyPr wrap="square" lIns="0" tIns="0" rIns="0" bIns="0">
            <a:noAutofit/>
          </a:bodyPr>
          <a:lstStyle>
            <a:lvl1pPr>
              <a:defRPr sz="4000" b="1" i="0">
                <a:solidFill>
                  <a:srgbClr val="E3001E"/>
                </a:solidFill>
                <a:latin typeface="Gotham"/>
                <a:ea typeface="+mj-ea"/>
                <a:cs typeface="Gotham"/>
              </a:defRPr>
            </a:lvl1pPr>
          </a:lstStyle>
          <a:p>
            <a:pPr algn="ctr"/>
            <a:endParaRPr lang="en-GB" sz="3000" kern="0" dirty="0">
              <a:solidFill>
                <a:srgbClr val="542A44"/>
              </a:solidFill>
              <a:latin typeface="Gotham Bold" panose="02000803030000020004" pitchFamily="2" charset="0"/>
            </a:endParaRPr>
          </a:p>
          <a:p>
            <a:pPr algn="ctr"/>
            <a:endParaRPr lang="en-GB" sz="3000" kern="0" dirty="0">
              <a:solidFill>
                <a:srgbClr val="542A44"/>
              </a:solidFill>
              <a:latin typeface="Gotham Bold" panose="02000803030000020004" pitchFamily="2" charset="0"/>
            </a:endParaRPr>
          </a:p>
        </p:txBody>
      </p:sp>
      <p:sp>
        <p:nvSpPr>
          <p:cNvPr id="6" name="Title 1">
            <a:extLst>
              <a:ext uri="{FF2B5EF4-FFF2-40B4-BE49-F238E27FC236}">
                <a16:creationId xmlns:a16="http://schemas.microsoft.com/office/drawing/2014/main" xmlns="" id="{0D277F70-E8C9-42F2-A234-92B24826ACA3}"/>
              </a:ext>
            </a:extLst>
          </p:cNvPr>
          <p:cNvSpPr txBox="1">
            <a:spLocks/>
          </p:cNvSpPr>
          <p:nvPr/>
        </p:nvSpPr>
        <p:spPr>
          <a:xfrm>
            <a:off x="304800" y="1618846"/>
            <a:ext cx="8465093" cy="1677484"/>
          </a:xfrm>
          <a:prstGeom prst="rect">
            <a:avLst/>
          </a:prstGeom>
        </p:spPr>
        <p:txBody>
          <a:bodyPr wrap="square" lIns="0" tIns="0" rIns="0" bIns="0">
            <a:noAutofit/>
          </a:bodyPr>
          <a:lstStyle>
            <a:lvl1pPr>
              <a:defRPr sz="4000" b="1" i="0">
                <a:solidFill>
                  <a:srgbClr val="E3001E"/>
                </a:solidFill>
                <a:latin typeface="Gotham"/>
                <a:ea typeface="+mj-ea"/>
                <a:cs typeface="Gotham"/>
              </a:defRPr>
            </a:lvl1pPr>
          </a:lstStyle>
          <a:p>
            <a:pPr algn="ctr"/>
            <a:endParaRPr lang="en-GB" sz="3000" kern="0" dirty="0">
              <a:solidFill>
                <a:srgbClr val="542A44"/>
              </a:solidFill>
              <a:latin typeface="Gotham Bold" panose="02000803030000020004" pitchFamily="2" charset="0"/>
            </a:endParaRPr>
          </a:p>
        </p:txBody>
      </p:sp>
      <p:sp>
        <p:nvSpPr>
          <p:cNvPr id="9" name="Rectangle 8">
            <a:extLst>
              <a:ext uri="{FF2B5EF4-FFF2-40B4-BE49-F238E27FC236}">
                <a16:creationId xmlns:a16="http://schemas.microsoft.com/office/drawing/2014/main" xmlns="" id="{87EA67EA-6AD3-4510-9873-26F8E9119CEA}"/>
              </a:ext>
            </a:extLst>
          </p:cNvPr>
          <p:cNvSpPr/>
          <p:nvPr/>
        </p:nvSpPr>
        <p:spPr>
          <a:xfrm>
            <a:off x="247977" y="162336"/>
            <a:ext cx="7372023" cy="954107"/>
          </a:xfrm>
          <a:prstGeom prst="rect">
            <a:avLst/>
          </a:prstGeom>
        </p:spPr>
        <p:txBody>
          <a:bodyPr wrap="square">
            <a:spAutoFit/>
          </a:bodyPr>
          <a:lstStyle/>
          <a:p>
            <a:r>
              <a:rPr lang="en-GB" sz="2800" b="1" dirty="0">
                <a:solidFill>
                  <a:srgbClr val="FF0000"/>
                </a:solidFill>
              </a:rPr>
              <a:t>Positive impact on physical activity can have on mental health</a:t>
            </a:r>
          </a:p>
        </p:txBody>
      </p:sp>
      <p:pic>
        <p:nvPicPr>
          <p:cNvPr id="2" name="Picture 1">
            <a:extLst>
              <a:ext uri="{FF2B5EF4-FFF2-40B4-BE49-F238E27FC236}">
                <a16:creationId xmlns:a16="http://schemas.microsoft.com/office/drawing/2014/main" xmlns="" id="{F457D9ED-FEE8-48B2-BAAF-A7A26904BD8C}"/>
              </a:ext>
            </a:extLst>
          </p:cNvPr>
          <p:cNvPicPr>
            <a:picLocks noChangeAspect="1"/>
          </p:cNvPicPr>
          <p:nvPr/>
        </p:nvPicPr>
        <p:blipFill>
          <a:blip r:embed="rId4"/>
          <a:stretch>
            <a:fillRect/>
          </a:stretch>
        </p:blipFill>
        <p:spPr>
          <a:xfrm>
            <a:off x="247977" y="1116443"/>
            <a:ext cx="7934325" cy="5524500"/>
          </a:xfrm>
          <a:prstGeom prst="rect">
            <a:avLst/>
          </a:prstGeom>
        </p:spPr>
      </p:pic>
    </p:spTree>
    <p:extLst>
      <p:ext uri="{BB962C8B-B14F-4D97-AF65-F5344CB8AC3E}">
        <p14:creationId xmlns:p14="http://schemas.microsoft.com/office/powerpoint/2010/main" val="282853487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xmlns="" id="{836C2551-D9DD-4E46-ADB2-FA7132EA4D7C}"/>
              </a:ext>
            </a:extLst>
          </p:cNvPr>
          <p:cNvSpPr txBox="1">
            <a:spLocks/>
          </p:cNvSpPr>
          <p:nvPr/>
        </p:nvSpPr>
        <p:spPr>
          <a:xfrm>
            <a:off x="848033" y="3878693"/>
            <a:ext cx="8160293" cy="1179919"/>
          </a:xfrm>
          <a:prstGeom prst="rect">
            <a:avLst/>
          </a:prstGeom>
        </p:spPr>
        <p:txBody>
          <a:bodyPr wrap="square" lIns="0" tIns="0" rIns="0" bIns="0">
            <a:noAutofit/>
          </a:bodyPr>
          <a:lstStyle>
            <a:lvl1pPr>
              <a:defRPr sz="4000" b="1" i="0">
                <a:solidFill>
                  <a:srgbClr val="E3001E"/>
                </a:solidFill>
                <a:latin typeface="Gotham"/>
                <a:ea typeface="+mj-ea"/>
                <a:cs typeface="Gotham"/>
              </a:defRPr>
            </a:lvl1pPr>
          </a:lstStyle>
          <a:p>
            <a:pPr algn="ctr"/>
            <a:endParaRPr lang="en-GB" sz="6000" kern="0" dirty="0">
              <a:solidFill>
                <a:srgbClr val="542A44"/>
              </a:solidFill>
              <a:latin typeface="Gotham Bold" panose="02000803030000020004" pitchFamily="2" charset="0"/>
            </a:endParaRPr>
          </a:p>
          <a:p>
            <a:pPr algn="ctr"/>
            <a:endParaRPr lang="en-GB" sz="3000" kern="0" dirty="0">
              <a:solidFill>
                <a:srgbClr val="542A44"/>
              </a:solidFill>
              <a:latin typeface="Gotham Bold" panose="02000803030000020004" pitchFamily="2" charset="0"/>
            </a:endParaRPr>
          </a:p>
          <a:p>
            <a:pPr algn="ctr"/>
            <a:endParaRPr lang="en-GB" sz="3000" kern="0" dirty="0">
              <a:solidFill>
                <a:srgbClr val="542A44"/>
              </a:solidFill>
              <a:latin typeface="Gotham Bold" panose="02000803030000020004" pitchFamily="2" charset="0"/>
            </a:endParaRPr>
          </a:p>
        </p:txBody>
      </p:sp>
      <p:pic>
        <p:nvPicPr>
          <p:cNvPr id="4" name="Picture 3">
            <a:extLst>
              <a:ext uri="{FF2B5EF4-FFF2-40B4-BE49-F238E27FC236}">
                <a16:creationId xmlns:a16="http://schemas.microsoft.com/office/drawing/2014/main" xmlns="" id="{CAB3A0C8-4010-44BF-A104-8694DFA3D54E}"/>
              </a:ext>
            </a:extLst>
          </p:cNvPr>
          <p:cNvPicPr>
            <a:picLocks noChangeAspect="1"/>
          </p:cNvPicPr>
          <p:nvPr/>
        </p:nvPicPr>
        <p:blipFill>
          <a:blip r:embed="rId3"/>
          <a:stretch>
            <a:fillRect/>
          </a:stretch>
        </p:blipFill>
        <p:spPr>
          <a:xfrm>
            <a:off x="7940122" y="279318"/>
            <a:ext cx="920576" cy="926672"/>
          </a:xfrm>
          <a:prstGeom prst="rect">
            <a:avLst/>
          </a:prstGeom>
        </p:spPr>
      </p:pic>
      <p:sp>
        <p:nvSpPr>
          <p:cNvPr id="5" name="Title 1">
            <a:extLst>
              <a:ext uri="{FF2B5EF4-FFF2-40B4-BE49-F238E27FC236}">
                <a16:creationId xmlns:a16="http://schemas.microsoft.com/office/drawing/2014/main" xmlns="" id="{36E673D4-9251-4CDC-99F1-7A297728F0D5}"/>
              </a:ext>
            </a:extLst>
          </p:cNvPr>
          <p:cNvSpPr txBox="1">
            <a:spLocks/>
          </p:cNvSpPr>
          <p:nvPr/>
        </p:nvSpPr>
        <p:spPr>
          <a:xfrm>
            <a:off x="395605" y="5043419"/>
            <a:ext cx="8465093" cy="1677484"/>
          </a:xfrm>
          <a:prstGeom prst="rect">
            <a:avLst/>
          </a:prstGeom>
        </p:spPr>
        <p:txBody>
          <a:bodyPr wrap="square" lIns="0" tIns="0" rIns="0" bIns="0">
            <a:noAutofit/>
          </a:bodyPr>
          <a:lstStyle>
            <a:lvl1pPr>
              <a:defRPr sz="4000" b="1" i="0">
                <a:solidFill>
                  <a:srgbClr val="E3001E"/>
                </a:solidFill>
                <a:latin typeface="Gotham"/>
                <a:ea typeface="+mj-ea"/>
                <a:cs typeface="Gotham"/>
              </a:defRPr>
            </a:lvl1pPr>
          </a:lstStyle>
          <a:p>
            <a:pPr algn="ctr"/>
            <a:endParaRPr lang="en-GB" sz="3000" kern="0" dirty="0">
              <a:solidFill>
                <a:srgbClr val="542A44"/>
              </a:solidFill>
              <a:latin typeface="Gotham Bold" panose="02000803030000020004" pitchFamily="2" charset="0"/>
            </a:endParaRPr>
          </a:p>
          <a:p>
            <a:pPr algn="ctr"/>
            <a:endParaRPr lang="en-GB" sz="3000" kern="0" dirty="0">
              <a:solidFill>
                <a:srgbClr val="542A44"/>
              </a:solidFill>
              <a:latin typeface="Gotham Bold" panose="02000803030000020004" pitchFamily="2" charset="0"/>
            </a:endParaRPr>
          </a:p>
        </p:txBody>
      </p:sp>
      <p:sp>
        <p:nvSpPr>
          <p:cNvPr id="6" name="Title 1">
            <a:extLst>
              <a:ext uri="{FF2B5EF4-FFF2-40B4-BE49-F238E27FC236}">
                <a16:creationId xmlns:a16="http://schemas.microsoft.com/office/drawing/2014/main" xmlns="" id="{0D277F70-E8C9-42F2-A234-92B24826ACA3}"/>
              </a:ext>
            </a:extLst>
          </p:cNvPr>
          <p:cNvSpPr txBox="1">
            <a:spLocks/>
          </p:cNvSpPr>
          <p:nvPr/>
        </p:nvSpPr>
        <p:spPr>
          <a:xfrm>
            <a:off x="304800" y="1618846"/>
            <a:ext cx="8465093" cy="1677484"/>
          </a:xfrm>
          <a:prstGeom prst="rect">
            <a:avLst/>
          </a:prstGeom>
        </p:spPr>
        <p:txBody>
          <a:bodyPr wrap="square" lIns="0" tIns="0" rIns="0" bIns="0">
            <a:noAutofit/>
          </a:bodyPr>
          <a:lstStyle>
            <a:lvl1pPr>
              <a:defRPr sz="4000" b="1" i="0">
                <a:solidFill>
                  <a:srgbClr val="E3001E"/>
                </a:solidFill>
                <a:latin typeface="Gotham"/>
                <a:ea typeface="+mj-ea"/>
                <a:cs typeface="Gotham"/>
              </a:defRPr>
            </a:lvl1pPr>
          </a:lstStyle>
          <a:p>
            <a:pPr algn="ctr"/>
            <a:endParaRPr lang="en-GB" sz="3000" kern="0" dirty="0">
              <a:solidFill>
                <a:srgbClr val="542A44"/>
              </a:solidFill>
              <a:latin typeface="Gotham Bold" panose="02000803030000020004" pitchFamily="2" charset="0"/>
            </a:endParaRPr>
          </a:p>
        </p:txBody>
      </p:sp>
      <p:pic>
        <p:nvPicPr>
          <p:cNvPr id="2" name="Picture 1">
            <a:extLst>
              <a:ext uri="{FF2B5EF4-FFF2-40B4-BE49-F238E27FC236}">
                <a16:creationId xmlns:a16="http://schemas.microsoft.com/office/drawing/2014/main" xmlns="" id="{63C9BD86-972F-4352-ACEC-5584020DB6EF}"/>
              </a:ext>
            </a:extLst>
          </p:cNvPr>
          <p:cNvPicPr>
            <a:picLocks noChangeAspect="1"/>
          </p:cNvPicPr>
          <p:nvPr/>
        </p:nvPicPr>
        <p:blipFill>
          <a:blip r:embed="rId4"/>
          <a:stretch>
            <a:fillRect/>
          </a:stretch>
        </p:blipFill>
        <p:spPr>
          <a:xfrm>
            <a:off x="276090" y="1821732"/>
            <a:ext cx="8458200" cy="1725649"/>
          </a:xfrm>
          <a:prstGeom prst="rect">
            <a:avLst/>
          </a:prstGeom>
        </p:spPr>
      </p:pic>
      <p:sp>
        <p:nvSpPr>
          <p:cNvPr id="7" name="Rectangle 6">
            <a:extLst>
              <a:ext uri="{FF2B5EF4-FFF2-40B4-BE49-F238E27FC236}">
                <a16:creationId xmlns:a16="http://schemas.microsoft.com/office/drawing/2014/main" xmlns="" id="{89AF6242-7346-4248-B147-852E18969107}"/>
              </a:ext>
            </a:extLst>
          </p:cNvPr>
          <p:cNvSpPr/>
          <p:nvPr/>
        </p:nvSpPr>
        <p:spPr>
          <a:xfrm>
            <a:off x="426920" y="3985906"/>
            <a:ext cx="8031280" cy="646331"/>
          </a:xfrm>
          <a:prstGeom prst="rect">
            <a:avLst/>
          </a:prstGeom>
        </p:spPr>
        <p:txBody>
          <a:bodyPr wrap="square">
            <a:spAutoFit/>
          </a:bodyPr>
          <a:lstStyle/>
          <a:p>
            <a:r>
              <a:rPr lang="en-GB" dirty="0"/>
              <a:t>More than half of women (57%) do not participate in sport because they were not good at PE at school while nearly half (43%) feel it is too competitive.</a:t>
            </a:r>
          </a:p>
        </p:txBody>
      </p:sp>
      <p:sp>
        <p:nvSpPr>
          <p:cNvPr id="10" name="Rectangle 9">
            <a:extLst>
              <a:ext uri="{FF2B5EF4-FFF2-40B4-BE49-F238E27FC236}">
                <a16:creationId xmlns:a16="http://schemas.microsoft.com/office/drawing/2014/main" xmlns="" id="{88E1697D-9406-4898-9790-CD47D1F9409A}"/>
              </a:ext>
            </a:extLst>
          </p:cNvPr>
          <p:cNvSpPr/>
          <p:nvPr/>
        </p:nvSpPr>
        <p:spPr>
          <a:xfrm>
            <a:off x="395605" y="4869629"/>
            <a:ext cx="8162803" cy="1754326"/>
          </a:xfrm>
          <a:prstGeom prst="rect">
            <a:avLst/>
          </a:prstGeom>
        </p:spPr>
        <p:txBody>
          <a:bodyPr wrap="square">
            <a:spAutoFit/>
          </a:bodyPr>
          <a:lstStyle/>
          <a:p>
            <a:r>
              <a:rPr lang="en-GB" dirty="0"/>
              <a:t>85% of women with mental health problems did not participate in sport because they don’t feel confident in their sporting ability. </a:t>
            </a:r>
          </a:p>
          <a:p>
            <a:endParaRPr lang="en-GB" dirty="0"/>
          </a:p>
          <a:p>
            <a:r>
              <a:rPr lang="en-GB" dirty="0"/>
              <a:t>More than half (56%) told the charity they are not ‘gym body ready’, saying they are not members of sports clubs, gyms or leisure centres, because they are embarrassed about their body shape or size.</a:t>
            </a:r>
          </a:p>
        </p:txBody>
      </p:sp>
      <p:pic>
        <p:nvPicPr>
          <p:cNvPr id="11" name="Picture 10">
            <a:extLst>
              <a:ext uri="{FF2B5EF4-FFF2-40B4-BE49-F238E27FC236}">
                <a16:creationId xmlns:a16="http://schemas.microsoft.com/office/drawing/2014/main" xmlns="" id="{BFF94B3C-0CAB-40E5-A3B6-D7D81401895D}"/>
              </a:ext>
            </a:extLst>
          </p:cNvPr>
          <p:cNvPicPr>
            <a:picLocks noChangeAspect="1"/>
          </p:cNvPicPr>
          <p:nvPr/>
        </p:nvPicPr>
        <p:blipFill>
          <a:blip r:embed="rId5"/>
          <a:stretch>
            <a:fillRect/>
          </a:stretch>
        </p:blipFill>
        <p:spPr>
          <a:xfrm>
            <a:off x="240600" y="188692"/>
            <a:ext cx="2371725" cy="1085366"/>
          </a:xfrm>
          <a:prstGeom prst="rect">
            <a:avLst/>
          </a:prstGeom>
        </p:spPr>
      </p:pic>
    </p:spTree>
    <p:extLst>
      <p:ext uri="{BB962C8B-B14F-4D97-AF65-F5344CB8AC3E}">
        <p14:creationId xmlns:p14="http://schemas.microsoft.com/office/powerpoint/2010/main" val="19706730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xmlns="" id="{836C2551-D9DD-4E46-ADB2-FA7132EA4D7C}"/>
              </a:ext>
            </a:extLst>
          </p:cNvPr>
          <p:cNvSpPr txBox="1">
            <a:spLocks/>
          </p:cNvSpPr>
          <p:nvPr/>
        </p:nvSpPr>
        <p:spPr>
          <a:xfrm>
            <a:off x="457199" y="2572340"/>
            <a:ext cx="8160293" cy="1179919"/>
          </a:xfrm>
          <a:prstGeom prst="rect">
            <a:avLst/>
          </a:prstGeom>
        </p:spPr>
        <p:txBody>
          <a:bodyPr wrap="square" lIns="0" tIns="0" rIns="0" bIns="0">
            <a:noAutofit/>
          </a:bodyPr>
          <a:lstStyle>
            <a:lvl1pPr>
              <a:defRPr sz="4000" b="1" i="0">
                <a:solidFill>
                  <a:srgbClr val="E3001E"/>
                </a:solidFill>
                <a:latin typeface="Gotham"/>
                <a:ea typeface="+mj-ea"/>
                <a:cs typeface="Gotham"/>
              </a:defRPr>
            </a:lvl1pPr>
          </a:lstStyle>
          <a:p>
            <a:pPr algn="ctr"/>
            <a:endParaRPr lang="en-GB" sz="3000" kern="0" dirty="0">
              <a:solidFill>
                <a:srgbClr val="542A44"/>
              </a:solidFill>
              <a:latin typeface="Gotham Bold" panose="02000803030000020004" pitchFamily="2" charset="0"/>
            </a:endParaRPr>
          </a:p>
          <a:p>
            <a:pPr algn="ctr"/>
            <a:endParaRPr lang="en-GB" sz="3000" kern="0" dirty="0">
              <a:solidFill>
                <a:srgbClr val="542A44"/>
              </a:solidFill>
              <a:latin typeface="Gotham Bold" panose="02000803030000020004" pitchFamily="2" charset="0"/>
            </a:endParaRPr>
          </a:p>
        </p:txBody>
      </p:sp>
      <p:pic>
        <p:nvPicPr>
          <p:cNvPr id="4" name="Picture 3">
            <a:extLst>
              <a:ext uri="{FF2B5EF4-FFF2-40B4-BE49-F238E27FC236}">
                <a16:creationId xmlns:a16="http://schemas.microsoft.com/office/drawing/2014/main" xmlns="" id="{CAB3A0C8-4010-44BF-A104-8694DFA3D54E}"/>
              </a:ext>
            </a:extLst>
          </p:cNvPr>
          <p:cNvPicPr>
            <a:picLocks noChangeAspect="1"/>
          </p:cNvPicPr>
          <p:nvPr/>
        </p:nvPicPr>
        <p:blipFill>
          <a:blip r:embed="rId3"/>
          <a:stretch>
            <a:fillRect/>
          </a:stretch>
        </p:blipFill>
        <p:spPr>
          <a:xfrm>
            <a:off x="7940122" y="279318"/>
            <a:ext cx="920576" cy="926672"/>
          </a:xfrm>
          <a:prstGeom prst="rect">
            <a:avLst/>
          </a:prstGeom>
        </p:spPr>
      </p:pic>
      <p:sp>
        <p:nvSpPr>
          <p:cNvPr id="5" name="Title 1">
            <a:extLst>
              <a:ext uri="{FF2B5EF4-FFF2-40B4-BE49-F238E27FC236}">
                <a16:creationId xmlns:a16="http://schemas.microsoft.com/office/drawing/2014/main" xmlns="" id="{36E673D4-9251-4CDC-99F1-7A297728F0D5}"/>
              </a:ext>
            </a:extLst>
          </p:cNvPr>
          <p:cNvSpPr txBox="1">
            <a:spLocks/>
          </p:cNvSpPr>
          <p:nvPr/>
        </p:nvSpPr>
        <p:spPr>
          <a:xfrm>
            <a:off x="304800" y="5334000"/>
            <a:ext cx="8465093" cy="533400"/>
          </a:xfrm>
          <a:prstGeom prst="rect">
            <a:avLst/>
          </a:prstGeom>
        </p:spPr>
        <p:txBody>
          <a:bodyPr wrap="square" lIns="0" tIns="0" rIns="0" bIns="0">
            <a:noAutofit/>
          </a:bodyPr>
          <a:lstStyle>
            <a:lvl1pPr>
              <a:defRPr sz="4000" b="1" i="0">
                <a:solidFill>
                  <a:srgbClr val="E3001E"/>
                </a:solidFill>
                <a:latin typeface="Gotham"/>
                <a:ea typeface="+mj-ea"/>
                <a:cs typeface="Gotham"/>
              </a:defRPr>
            </a:lvl1pPr>
          </a:lstStyle>
          <a:p>
            <a:pPr algn="ctr"/>
            <a:endParaRPr lang="en-GB" sz="3000" kern="0" dirty="0">
              <a:solidFill>
                <a:srgbClr val="542A44"/>
              </a:solidFill>
              <a:latin typeface="Gotham Bold" panose="02000803030000020004" pitchFamily="2" charset="0"/>
            </a:endParaRPr>
          </a:p>
          <a:p>
            <a:pPr algn="ctr"/>
            <a:endParaRPr lang="en-GB" sz="3000" kern="0" dirty="0">
              <a:solidFill>
                <a:srgbClr val="542A44"/>
              </a:solidFill>
              <a:latin typeface="Gotham Bold" panose="02000803030000020004" pitchFamily="2" charset="0"/>
            </a:endParaRPr>
          </a:p>
        </p:txBody>
      </p:sp>
      <p:sp>
        <p:nvSpPr>
          <p:cNvPr id="6" name="Title 1">
            <a:extLst>
              <a:ext uri="{FF2B5EF4-FFF2-40B4-BE49-F238E27FC236}">
                <a16:creationId xmlns:a16="http://schemas.microsoft.com/office/drawing/2014/main" xmlns="" id="{0D277F70-E8C9-42F2-A234-92B24826ACA3}"/>
              </a:ext>
            </a:extLst>
          </p:cNvPr>
          <p:cNvSpPr txBox="1">
            <a:spLocks/>
          </p:cNvSpPr>
          <p:nvPr/>
        </p:nvSpPr>
        <p:spPr>
          <a:xfrm>
            <a:off x="37171" y="457200"/>
            <a:ext cx="8465093" cy="1677484"/>
          </a:xfrm>
          <a:prstGeom prst="rect">
            <a:avLst/>
          </a:prstGeom>
        </p:spPr>
        <p:txBody>
          <a:bodyPr wrap="square" lIns="0" tIns="0" rIns="0" bIns="0">
            <a:noAutofit/>
          </a:bodyPr>
          <a:lstStyle>
            <a:lvl1pPr>
              <a:defRPr sz="4000" b="1" i="0">
                <a:solidFill>
                  <a:srgbClr val="E3001E"/>
                </a:solidFill>
                <a:latin typeface="Gotham"/>
                <a:ea typeface="+mj-ea"/>
                <a:cs typeface="Gotham"/>
              </a:defRPr>
            </a:lvl1pPr>
          </a:lstStyle>
          <a:p>
            <a:pPr algn="ctr"/>
            <a:endParaRPr lang="en-GB" sz="3000" kern="0" dirty="0">
              <a:solidFill>
                <a:srgbClr val="542A44"/>
              </a:solidFill>
              <a:latin typeface="Gotham Bold" panose="02000803030000020004" pitchFamily="2" charset="0"/>
            </a:endParaRPr>
          </a:p>
        </p:txBody>
      </p:sp>
      <p:pic>
        <p:nvPicPr>
          <p:cNvPr id="2" name="Picture 1">
            <a:extLst>
              <a:ext uri="{FF2B5EF4-FFF2-40B4-BE49-F238E27FC236}">
                <a16:creationId xmlns:a16="http://schemas.microsoft.com/office/drawing/2014/main" xmlns="" id="{AE82FFF7-FA6B-4262-88FE-FA02C65B755B}"/>
              </a:ext>
            </a:extLst>
          </p:cNvPr>
          <p:cNvPicPr>
            <a:picLocks noChangeAspect="1"/>
          </p:cNvPicPr>
          <p:nvPr/>
        </p:nvPicPr>
        <p:blipFill>
          <a:blip r:embed="rId4"/>
          <a:stretch>
            <a:fillRect/>
          </a:stretch>
        </p:blipFill>
        <p:spPr>
          <a:xfrm>
            <a:off x="178328" y="352027"/>
            <a:ext cx="3610158" cy="2166095"/>
          </a:xfrm>
          <a:prstGeom prst="rect">
            <a:avLst/>
          </a:prstGeom>
        </p:spPr>
      </p:pic>
      <p:pic>
        <p:nvPicPr>
          <p:cNvPr id="10" name="Picture 9">
            <a:extLst>
              <a:ext uri="{FF2B5EF4-FFF2-40B4-BE49-F238E27FC236}">
                <a16:creationId xmlns:a16="http://schemas.microsoft.com/office/drawing/2014/main" xmlns="" id="{7E6FAFA2-EAB8-4F38-A835-865CF65F9B00}"/>
              </a:ext>
            </a:extLst>
          </p:cNvPr>
          <p:cNvPicPr>
            <a:picLocks noChangeAspect="1"/>
          </p:cNvPicPr>
          <p:nvPr/>
        </p:nvPicPr>
        <p:blipFill>
          <a:blip r:embed="rId5"/>
          <a:stretch>
            <a:fillRect/>
          </a:stretch>
        </p:blipFill>
        <p:spPr>
          <a:xfrm>
            <a:off x="178328" y="2810866"/>
            <a:ext cx="2667000" cy="2924175"/>
          </a:xfrm>
          <a:prstGeom prst="rect">
            <a:avLst/>
          </a:prstGeom>
        </p:spPr>
      </p:pic>
      <p:pic>
        <p:nvPicPr>
          <p:cNvPr id="11" name="Picture 10">
            <a:extLst>
              <a:ext uri="{FF2B5EF4-FFF2-40B4-BE49-F238E27FC236}">
                <a16:creationId xmlns:a16="http://schemas.microsoft.com/office/drawing/2014/main" xmlns="" id="{C198D10A-65CB-439E-BBF0-75B709C045DA}"/>
              </a:ext>
            </a:extLst>
          </p:cNvPr>
          <p:cNvPicPr>
            <a:picLocks noChangeAspect="1"/>
          </p:cNvPicPr>
          <p:nvPr/>
        </p:nvPicPr>
        <p:blipFill>
          <a:blip r:embed="rId6"/>
          <a:stretch>
            <a:fillRect/>
          </a:stretch>
        </p:blipFill>
        <p:spPr>
          <a:xfrm>
            <a:off x="5944427" y="4344099"/>
            <a:ext cx="2916271" cy="2167762"/>
          </a:xfrm>
          <a:prstGeom prst="rect">
            <a:avLst/>
          </a:prstGeom>
        </p:spPr>
      </p:pic>
      <p:pic>
        <p:nvPicPr>
          <p:cNvPr id="8" name="Picture 7">
            <a:extLst>
              <a:ext uri="{FF2B5EF4-FFF2-40B4-BE49-F238E27FC236}">
                <a16:creationId xmlns:a16="http://schemas.microsoft.com/office/drawing/2014/main" xmlns="" id="{B283D09F-D55E-46DC-B773-FA95A14C503E}"/>
              </a:ext>
            </a:extLst>
          </p:cNvPr>
          <p:cNvPicPr>
            <a:picLocks noChangeAspect="1"/>
          </p:cNvPicPr>
          <p:nvPr/>
        </p:nvPicPr>
        <p:blipFill>
          <a:blip r:embed="rId7"/>
          <a:stretch>
            <a:fillRect/>
          </a:stretch>
        </p:blipFill>
        <p:spPr>
          <a:xfrm>
            <a:off x="2737374" y="4174229"/>
            <a:ext cx="3064686" cy="2039409"/>
          </a:xfrm>
          <a:prstGeom prst="rect">
            <a:avLst/>
          </a:prstGeom>
        </p:spPr>
      </p:pic>
      <p:pic>
        <p:nvPicPr>
          <p:cNvPr id="9" name="Picture 8">
            <a:extLst>
              <a:ext uri="{FF2B5EF4-FFF2-40B4-BE49-F238E27FC236}">
                <a16:creationId xmlns:a16="http://schemas.microsoft.com/office/drawing/2014/main" xmlns="" id="{D2F39695-8A89-4625-9C07-546A98919100}"/>
              </a:ext>
            </a:extLst>
          </p:cNvPr>
          <p:cNvPicPr>
            <a:picLocks noChangeAspect="1"/>
          </p:cNvPicPr>
          <p:nvPr/>
        </p:nvPicPr>
        <p:blipFill>
          <a:blip r:embed="rId8"/>
          <a:stretch>
            <a:fillRect/>
          </a:stretch>
        </p:blipFill>
        <p:spPr>
          <a:xfrm>
            <a:off x="4876800" y="1341483"/>
            <a:ext cx="3816944" cy="2540002"/>
          </a:xfrm>
          <a:prstGeom prst="rect">
            <a:avLst/>
          </a:prstGeom>
        </p:spPr>
      </p:pic>
    </p:spTree>
    <p:extLst>
      <p:ext uri="{BB962C8B-B14F-4D97-AF65-F5344CB8AC3E}">
        <p14:creationId xmlns:p14="http://schemas.microsoft.com/office/powerpoint/2010/main" val="17985300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nodePh="1">
                                  <p:stCondLst>
                                    <p:cond delay="0"/>
                                  </p:stCondLst>
                                  <p:endCondLst>
                                    <p:cond evt="begin" delay="0">
                                      <p:tn val="9"/>
                                    </p:cond>
                                  </p:end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xmlns="" id="{836C2551-D9DD-4E46-ADB2-FA7132EA4D7C}"/>
              </a:ext>
            </a:extLst>
          </p:cNvPr>
          <p:cNvSpPr txBox="1">
            <a:spLocks/>
          </p:cNvSpPr>
          <p:nvPr/>
        </p:nvSpPr>
        <p:spPr>
          <a:xfrm>
            <a:off x="848033" y="3878693"/>
            <a:ext cx="8160293" cy="1179919"/>
          </a:xfrm>
          <a:prstGeom prst="rect">
            <a:avLst/>
          </a:prstGeom>
        </p:spPr>
        <p:txBody>
          <a:bodyPr wrap="square" lIns="0" tIns="0" rIns="0" bIns="0">
            <a:noAutofit/>
          </a:bodyPr>
          <a:lstStyle>
            <a:lvl1pPr>
              <a:defRPr sz="4000" b="1" i="0">
                <a:solidFill>
                  <a:srgbClr val="E3001E"/>
                </a:solidFill>
                <a:latin typeface="Gotham"/>
                <a:ea typeface="+mj-ea"/>
                <a:cs typeface="Gotham"/>
              </a:defRPr>
            </a:lvl1pPr>
          </a:lstStyle>
          <a:p>
            <a:pPr algn="ctr"/>
            <a:endParaRPr lang="en-GB" sz="6000" kern="0" dirty="0">
              <a:solidFill>
                <a:srgbClr val="542A44"/>
              </a:solidFill>
              <a:latin typeface="Gotham Bold" panose="02000803030000020004" pitchFamily="2" charset="0"/>
            </a:endParaRPr>
          </a:p>
          <a:p>
            <a:pPr algn="ctr"/>
            <a:endParaRPr lang="en-GB" sz="3000" kern="0" dirty="0">
              <a:solidFill>
                <a:srgbClr val="542A44"/>
              </a:solidFill>
              <a:latin typeface="Gotham Bold" panose="02000803030000020004" pitchFamily="2" charset="0"/>
            </a:endParaRPr>
          </a:p>
          <a:p>
            <a:pPr algn="ctr"/>
            <a:endParaRPr lang="en-GB" sz="3000" kern="0" dirty="0">
              <a:solidFill>
                <a:srgbClr val="542A44"/>
              </a:solidFill>
              <a:latin typeface="Gotham Bold" panose="02000803030000020004" pitchFamily="2" charset="0"/>
            </a:endParaRPr>
          </a:p>
        </p:txBody>
      </p:sp>
      <p:pic>
        <p:nvPicPr>
          <p:cNvPr id="4" name="Picture 3">
            <a:extLst>
              <a:ext uri="{FF2B5EF4-FFF2-40B4-BE49-F238E27FC236}">
                <a16:creationId xmlns:a16="http://schemas.microsoft.com/office/drawing/2014/main" xmlns="" id="{CAB3A0C8-4010-44BF-A104-8694DFA3D54E}"/>
              </a:ext>
            </a:extLst>
          </p:cNvPr>
          <p:cNvPicPr>
            <a:picLocks noChangeAspect="1"/>
          </p:cNvPicPr>
          <p:nvPr/>
        </p:nvPicPr>
        <p:blipFill>
          <a:blip r:embed="rId3"/>
          <a:stretch>
            <a:fillRect/>
          </a:stretch>
        </p:blipFill>
        <p:spPr>
          <a:xfrm>
            <a:off x="7940122" y="279318"/>
            <a:ext cx="920576" cy="926672"/>
          </a:xfrm>
          <a:prstGeom prst="rect">
            <a:avLst/>
          </a:prstGeom>
        </p:spPr>
      </p:pic>
      <p:sp>
        <p:nvSpPr>
          <p:cNvPr id="5" name="Title 1">
            <a:extLst>
              <a:ext uri="{FF2B5EF4-FFF2-40B4-BE49-F238E27FC236}">
                <a16:creationId xmlns:a16="http://schemas.microsoft.com/office/drawing/2014/main" xmlns="" id="{36E673D4-9251-4CDC-99F1-7A297728F0D5}"/>
              </a:ext>
            </a:extLst>
          </p:cNvPr>
          <p:cNvSpPr txBox="1">
            <a:spLocks/>
          </p:cNvSpPr>
          <p:nvPr/>
        </p:nvSpPr>
        <p:spPr>
          <a:xfrm>
            <a:off x="395605" y="5043419"/>
            <a:ext cx="8465093" cy="1677484"/>
          </a:xfrm>
          <a:prstGeom prst="rect">
            <a:avLst/>
          </a:prstGeom>
        </p:spPr>
        <p:txBody>
          <a:bodyPr wrap="square" lIns="0" tIns="0" rIns="0" bIns="0">
            <a:noAutofit/>
          </a:bodyPr>
          <a:lstStyle>
            <a:lvl1pPr>
              <a:defRPr sz="4000" b="1" i="0">
                <a:solidFill>
                  <a:srgbClr val="E3001E"/>
                </a:solidFill>
                <a:latin typeface="Gotham"/>
                <a:ea typeface="+mj-ea"/>
                <a:cs typeface="Gotham"/>
              </a:defRPr>
            </a:lvl1pPr>
          </a:lstStyle>
          <a:p>
            <a:pPr algn="ctr"/>
            <a:endParaRPr lang="en-GB" sz="3000" kern="0" dirty="0">
              <a:solidFill>
                <a:srgbClr val="542A44"/>
              </a:solidFill>
              <a:latin typeface="Gotham Bold" panose="02000803030000020004" pitchFamily="2" charset="0"/>
            </a:endParaRPr>
          </a:p>
          <a:p>
            <a:pPr algn="ctr"/>
            <a:endParaRPr lang="en-GB" sz="3000" kern="0" dirty="0">
              <a:solidFill>
                <a:srgbClr val="542A44"/>
              </a:solidFill>
              <a:latin typeface="Gotham Bold" panose="02000803030000020004" pitchFamily="2" charset="0"/>
            </a:endParaRPr>
          </a:p>
        </p:txBody>
      </p:sp>
      <p:sp>
        <p:nvSpPr>
          <p:cNvPr id="6" name="Title 1">
            <a:extLst>
              <a:ext uri="{FF2B5EF4-FFF2-40B4-BE49-F238E27FC236}">
                <a16:creationId xmlns:a16="http://schemas.microsoft.com/office/drawing/2014/main" xmlns="" id="{0D277F70-E8C9-42F2-A234-92B24826ACA3}"/>
              </a:ext>
            </a:extLst>
          </p:cNvPr>
          <p:cNvSpPr txBox="1">
            <a:spLocks/>
          </p:cNvSpPr>
          <p:nvPr/>
        </p:nvSpPr>
        <p:spPr>
          <a:xfrm>
            <a:off x="304800" y="1618846"/>
            <a:ext cx="8465093" cy="1048154"/>
          </a:xfrm>
          <a:prstGeom prst="rect">
            <a:avLst/>
          </a:prstGeom>
        </p:spPr>
        <p:txBody>
          <a:bodyPr wrap="square" lIns="0" tIns="0" rIns="0" bIns="0">
            <a:noAutofit/>
          </a:bodyPr>
          <a:lstStyle>
            <a:lvl1pPr>
              <a:defRPr sz="4000" b="1" i="0">
                <a:solidFill>
                  <a:srgbClr val="E3001E"/>
                </a:solidFill>
                <a:latin typeface="Gotham"/>
                <a:ea typeface="+mj-ea"/>
                <a:cs typeface="Gotham"/>
              </a:defRPr>
            </a:lvl1pPr>
          </a:lstStyle>
          <a:p>
            <a:r>
              <a:rPr lang="en-GB" sz="5400" kern="0" dirty="0">
                <a:solidFill>
                  <a:schemeClr val="tx1"/>
                </a:solidFill>
                <a:latin typeface="Gotham Bold" panose="02000803030000020004" pitchFamily="2" charset="0"/>
              </a:rPr>
              <a:t>What should we be doing?</a:t>
            </a:r>
          </a:p>
          <a:p>
            <a:pPr algn="ctr"/>
            <a:endParaRPr lang="en-GB" sz="3200" kern="0" dirty="0">
              <a:solidFill>
                <a:schemeClr val="tx1"/>
              </a:solidFill>
              <a:latin typeface="Gotham Bold" panose="02000803030000020004" pitchFamily="2" charset="0"/>
            </a:endParaRPr>
          </a:p>
          <a:p>
            <a:r>
              <a:rPr lang="en-GB" dirty="0">
                <a:solidFill>
                  <a:srgbClr val="FF0000"/>
                </a:solidFill>
              </a:rPr>
              <a:t>Answer…</a:t>
            </a:r>
            <a:endParaRPr lang="en-GB" sz="3200" kern="0" dirty="0">
              <a:solidFill>
                <a:schemeClr val="tx1"/>
              </a:solidFill>
              <a:latin typeface="Gotham Bold" panose="02000803030000020004" pitchFamily="2" charset="0"/>
            </a:endParaRPr>
          </a:p>
          <a:p>
            <a:r>
              <a:rPr lang="en-GB" sz="5400" kern="0" dirty="0">
                <a:solidFill>
                  <a:schemeClr val="tx1"/>
                </a:solidFill>
                <a:latin typeface="Gotham Bold" panose="02000803030000020004" pitchFamily="2" charset="0"/>
              </a:rPr>
              <a:t>Encouraging children to move more, play more and be more active</a:t>
            </a:r>
            <a:endParaRPr lang="en-GB" sz="5400" kern="0" dirty="0">
              <a:solidFill>
                <a:srgbClr val="542A44"/>
              </a:solidFill>
              <a:latin typeface="Gotham Bold" panose="02000803030000020004" pitchFamily="2" charset="0"/>
            </a:endParaRPr>
          </a:p>
        </p:txBody>
      </p:sp>
      <p:sp>
        <p:nvSpPr>
          <p:cNvPr id="2" name="Rectangle 1">
            <a:extLst>
              <a:ext uri="{FF2B5EF4-FFF2-40B4-BE49-F238E27FC236}">
                <a16:creationId xmlns:a16="http://schemas.microsoft.com/office/drawing/2014/main" xmlns="" id="{81BCB79A-7282-4182-9BA1-25922DFCC55C}"/>
              </a:ext>
            </a:extLst>
          </p:cNvPr>
          <p:cNvSpPr/>
          <p:nvPr/>
        </p:nvSpPr>
        <p:spPr>
          <a:xfrm flipH="1">
            <a:off x="304801" y="279318"/>
            <a:ext cx="3261828" cy="707886"/>
          </a:xfrm>
          <a:prstGeom prst="rect">
            <a:avLst/>
          </a:prstGeom>
        </p:spPr>
        <p:txBody>
          <a:bodyPr wrap="square">
            <a:spAutoFit/>
          </a:bodyPr>
          <a:lstStyle/>
          <a:p>
            <a:r>
              <a:rPr lang="en-GB" sz="4000" b="1" dirty="0">
                <a:solidFill>
                  <a:srgbClr val="FF0000"/>
                </a:solidFill>
              </a:rPr>
              <a:t>Question…..</a:t>
            </a:r>
          </a:p>
        </p:txBody>
      </p:sp>
    </p:spTree>
    <p:extLst>
      <p:ext uri="{BB962C8B-B14F-4D97-AF65-F5344CB8AC3E}">
        <p14:creationId xmlns:p14="http://schemas.microsoft.com/office/powerpoint/2010/main" val="304840149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A09742F0-83EB-48E9-B751-FF8770EC3D71}"/>
              </a:ext>
            </a:extLst>
          </p:cNvPr>
          <p:cNvSpPr txBox="1">
            <a:spLocks/>
          </p:cNvSpPr>
          <p:nvPr/>
        </p:nvSpPr>
        <p:spPr>
          <a:xfrm>
            <a:off x="609600" y="3276600"/>
            <a:ext cx="8071277" cy="1556375"/>
          </a:xfrm>
          <a:prstGeom prst="rect">
            <a:avLst/>
          </a:prstGeom>
        </p:spPr>
        <p:txBody>
          <a:bodyPr wrap="square" lIns="0" tIns="0" rIns="0" bIns="0">
            <a:noAutofit/>
          </a:bodyPr>
          <a:lstStyle>
            <a:lvl1pPr>
              <a:defRPr sz="4000" b="1" i="0">
                <a:solidFill>
                  <a:srgbClr val="E3001E"/>
                </a:solidFill>
                <a:latin typeface="Gotham"/>
                <a:ea typeface="+mj-ea"/>
                <a:cs typeface="Gotham"/>
              </a:defRPr>
            </a:lvl1pPr>
          </a:lstStyle>
          <a:p>
            <a:pPr algn="r" defTabSz="685800">
              <a:defRPr/>
            </a:pPr>
            <a:r>
              <a:rPr lang="en-GB" sz="2800" kern="0" dirty="0">
                <a:solidFill>
                  <a:srgbClr val="542A44"/>
                </a:solidFill>
                <a:latin typeface="Gotham Light" pitchFamily="50" charset="0"/>
              </a:rPr>
              <a:t>Encourages children to run, walk or jog for 15 minutes every day in their school. It is a physical activity which promotes social, emotional and mental health and wellbeing, as well as fitness. It takes place outside in the fresh air during the school day at a time of the teacher’s choosing</a:t>
            </a:r>
          </a:p>
        </p:txBody>
      </p:sp>
      <p:sp>
        <p:nvSpPr>
          <p:cNvPr id="5" name="Title 1">
            <a:extLst>
              <a:ext uri="{FF2B5EF4-FFF2-40B4-BE49-F238E27FC236}">
                <a16:creationId xmlns:a16="http://schemas.microsoft.com/office/drawing/2014/main" xmlns="" id="{964325A3-51EE-4B8E-AE81-DAB6EF03938F}"/>
              </a:ext>
            </a:extLst>
          </p:cNvPr>
          <p:cNvSpPr txBox="1">
            <a:spLocks/>
          </p:cNvSpPr>
          <p:nvPr/>
        </p:nvSpPr>
        <p:spPr>
          <a:xfrm>
            <a:off x="390871" y="5762603"/>
            <a:ext cx="8194066" cy="418706"/>
          </a:xfrm>
          <a:prstGeom prst="rect">
            <a:avLst/>
          </a:prstGeom>
        </p:spPr>
        <p:txBody>
          <a:bodyPr wrap="square" lIns="0" tIns="0" rIns="0" bIns="0">
            <a:noAutofit/>
          </a:bodyPr>
          <a:lstStyle>
            <a:lvl1pPr>
              <a:defRPr sz="4000" b="1" i="0">
                <a:solidFill>
                  <a:srgbClr val="E3001E"/>
                </a:solidFill>
                <a:latin typeface="Gotham"/>
                <a:ea typeface="+mj-ea"/>
                <a:cs typeface="Gotham"/>
              </a:defRPr>
            </a:lvl1pPr>
          </a:lstStyle>
          <a:p>
            <a:pPr algn="r" defTabSz="685800">
              <a:defRPr/>
            </a:pPr>
            <a:endParaRPr lang="en-GB" sz="2400" kern="0" dirty="0">
              <a:solidFill>
                <a:srgbClr val="542A44"/>
              </a:solidFill>
              <a:latin typeface="Gotham Light" pitchFamily="50" charset="0"/>
            </a:endParaRPr>
          </a:p>
        </p:txBody>
      </p:sp>
      <p:pic>
        <p:nvPicPr>
          <p:cNvPr id="9" name="Picture 8">
            <a:extLst>
              <a:ext uri="{FF2B5EF4-FFF2-40B4-BE49-F238E27FC236}">
                <a16:creationId xmlns:a16="http://schemas.microsoft.com/office/drawing/2014/main" xmlns="" id="{E27E98BD-0ADB-46CE-A54F-3575C878C159}"/>
              </a:ext>
            </a:extLst>
          </p:cNvPr>
          <p:cNvPicPr>
            <a:picLocks noChangeAspect="1"/>
          </p:cNvPicPr>
          <p:nvPr/>
        </p:nvPicPr>
        <p:blipFill>
          <a:blip r:embed="rId2"/>
          <a:stretch>
            <a:fillRect/>
          </a:stretch>
        </p:blipFill>
        <p:spPr>
          <a:xfrm>
            <a:off x="7940122" y="279318"/>
            <a:ext cx="920576" cy="926672"/>
          </a:xfrm>
          <a:prstGeom prst="rect">
            <a:avLst/>
          </a:prstGeom>
        </p:spPr>
      </p:pic>
      <p:pic>
        <p:nvPicPr>
          <p:cNvPr id="2" name="Picture 1">
            <a:extLst>
              <a:ext uri="{FF2B5EF4-FFF2-40B4-BE49-F238E27FC236}">
                <a16:creationId xmlns:a16="http://schemas.microsoft.com/office/drawing/2014/main" xmlns="" id="{1DB7D8AA-6CE9-4C92-9784-EBBBB64B69E0}"/>
              </a:ext>
            </a:extLst>
          </p:cNvPr>
          <p:cNvPicPr>
            <a:picLocks noChangeAspect="1"/>
          </p:cNvPicPr>
          <p:nvPr/>
        </p:nvPicPr>
        <p:blipFill>
          <a:blip r:embed="rId3"/>
          <a:stretch>
            <a:fillRect/>
          </a:stretch>
        </p:blipFill>
        <p:spPr>
          <a:xfrm>
            <a:off x="390871" y="464813"/>
            <a:ext cx="3114675" cy="2286000"/>
          </a:xfrm>
          <a:prstGeom prst="rect">
            <a:avLst/>
          </a:prstGeom>
        </p:spPr>
      </p:pic>
    </p:spTree>
    <p:extLst>
      <p:ext uri="{BB962C8B-B14F-4D97-AF65-F5344CB8AC3E}">
        <p14:creationId xmlns:p14="http://schemas.microsoft.com/office/powerpoint/2010/main" val="1896751646"/>
      </p:ext>
    </p:extLst>
  </p:cSld>
  <p:clrMapOvr>
    <a:masterClrMapping/>
  </p:clrMapOvr>
  <p:transition spd="med">
    <p:pull/>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A09742F0-83EB-48E9-B751-FF8770EC3D71}"/>
              </a:ext>
            </a:extLst>
          </p:cNvPr>
          <p:cNvSpPr txBox="1">
            <a:spLocks/>
          </p:cNvSpPr>
          <p:nvPr/>
        </p:nvSpPr>
        <p:spPr>
          <a:xfrm>
            <a:off x="1961460" y="2491800"/>
            <a:ext cx="6623477" cy="1556375"/>
          </a:xfrm>
          <a:prstGeom prst="rect">
            <a:avLst/>
          </a:prstGeom>
        </p:spPr>
        <p:txBody>
          <a:bodyPr wrap="square" lIns="0" tIns="0" rIns="0" bIns="0">
            <a:noAutofit/>
          </a:bodyPr>
          <a:lstStyle>
            <a:lvl1pPr>
              <a:defRPr sz="4000" b="1" i="0">
                <a:solidFill>
                  <a:srgbClr val="E3001E"/>
                </a:solidFill>
                <a:latin typeface="Gotham"/>
                <a:ea typeface="+mj-ea"/>
                <a:cs typeface="Gotham"/>
              </a:defRPr>
            </a:lvl1pPr>
          </a:lstStyle>
          <a:p>
            <a:pPr algn="r" defTabSz="685800">
              <a:defRPr/>
            </a:pPr>
            <a:endParaRPr lang="en-GB" sz="2100" kern="0" dirty="0">
              <a:solidFill>
                <a:srgbClr val="542A44"/>
              </a:solidFill>
              <a:latin typeface="Gotham Light" pitchFamily="50" charset="0"/>
            </a:endParaRPr>
          </a:p>
        </p:txBody>
      </p:sp>
      <p:sp>
        <p:nvSpPr>
          <p:cNvPr id="5" name="Title 1">
            <a:extLst>
              <a:ext uri="{FF2B5EF4-FFF2-40B4-BE49-F238E27FC236}">
                <a16:creationId xmlns:a16="http://schemas.microsoft.com/office/drawing/2014/main" xmlns="" id="{964325A3-51EE-4B8E-AE81-DAB6EF03938F}"/>
              </a:ext>
            </a:extLst>
          </p:cNvPr>
          <p:cNvSpPr txBox="1">
            <a:spLocks/>
          </p:cNvSpPr>
          <p:nvPr/>
        </p:nvSpPr>
        <p:spPr>
          <a:xfrm>
            <a:off x="390871" y="5762603"/>
            <a:ext cx="8194066" cy="418706"/>
          </a:xfrm>
          <a:prstGeom prst="rect">
            <a:avLst/>
          </a:prstGeom>
        </p:spPr>
        <p:txBody>
          <a:bodyPr wrap="square" lIns="0" tIns="0" rIns="0" bIns="0">
            <a:noAutofit/>
          </a:bodyPr>
          <a:lstStyle>
            <a:lvl1pPr>
              <a:defRPr sz="4000" b="1" i="0">
                <a:solidFill>
                  <a:srgbClr val="E3001E"/>
                </a:solidFill>
                <a:latin typeface="Gotham"/>
                <a:ea typeface="+mj-ea"/>
                <a:cs typeface="Gotham"/>
              </a:defRPr>
            </a:lvl1pPr>
          </a:lstStyle>
          <a:p>
            <a:pPr algn="r" defTabSz="685800">
              <a:defRPr/>
            </a:pPr>
            <a:endParaRPr lang="en-GB" sz="2400" kern="0" dirty="0">
              <a:solidFill>
                <a:srgbClr val="542A44"/>
              </a:solidFill>
              <a:latin typeface="Gotham Light" pitchFamily="50" charset="0"/>
            </a:endParaRPr>
          </a:p>
        </p:txBody>
      </p:sp>
      <p:pic>
        <p:nvPicPr>
          <p:cNvPr id="9" name="Picture 8">
            <a:extLst>
              <a:ext uri="{FF2B5EF4-FFF2-40B4-BE49-F238E27FC236}">
                <a16:creationId xmlns:a16="http://schemas.microsoft.com/office/drawing/2014/main" xmlns="" id="{E27E98BD-0ADB-46CE-A54F-3575C878C159}"/>
              </a:ext>
            </a:extLst>
          </p:cNvPr>
          <p:cNvPicPr>
            <a:picLocks noChangeAspect="1"/>
          </p:cNvPicPr>
          <p:nvPr/>
        </p:nvPicPr>
        <p:blipFill>
          <a:blip r:embed="rId2"/>
          <a:stretch>
            <a:fillRect/>
          </a:stretch>
        </p:blipFill>
        <p:spPr>
          <a:xfrm>
            <a:off x="7940122" y="279318"/>
            <a:ext cx="920576" cy="926672"/>
          </a:xfrm>
          <a:prstGeom prst="rect">
            <a:avLst/>
          </a:prstGeom>
        </p:spPr>
      </p:pic>
      <p:sp>
        <p:nvSpPr>
          <p:cNvPr id="10" name="Rectangle 9">
            <a:extLst>
              <a:ext uri="{FF2B5EF4-FFF2-40B4-BE49-F238E27FC236}">
                <a16:creationId xmlns:a16="http://schemas.microsoft.com/office/drawing/2014/main" xmlns="" id="{859FEC37-A07D-41DD-8672-DFDBE30DD3A5}"/>
              </a:ext>
            </a:extLst>
          </p:cNvPr>
          <p:cNvSpPr/>
          <p:nvPr/>
        </p:nvSpPr>
        <p:spPr>
          <a:xfrm>
            <a:off x="2286000" y="2136339"/>
            <a:ext cx="6172200" cy="461665"/>
          </a:xfrm>
          <a:prstGeom prst="rect">
            <a:avLst/>
          </a:prstGeom>
        </p:spPr>
        <p:txBody>
          <a:bodyPr wrap="square">
            <a:spAutoFit/>
          </a:bodyPr>
          <a:lstStyle/>
          <a:p>
            <a:r>
              <a:rPr lang="en-GB" sz="2400" dirty="0"/>
              <a:t> </a:t>
            </a:r>
          </a:p>
        </p:txBody>
      </p:sp>
      <p:sp>
        <p:nvSpPr>
          <p:cNvPr id="3" name="Rectangle 2">
            <a:extLst>
              <a:ext uri="{FF2B5EF4-FFF2-40B4-BE49-F238E27FC236}">
                <a16:creationId xmlns:a16="http://schemas.microsoft.com/office/drawing/2014/main" xmlns="" id="{A49C35D4-88CF-4FAD-8523-B60A935B79CF}"/>
              </a:ext>
            </a:extLst>
          </p:cNvPr>
          <p:cNvSpPr/>
          <p:nvPr/>
        </p:nvSpPr>
        <p:spPr>
          <a:xfrm>
            <a:off x="355311" y="2136339"/>
            <a:ext cx="7940197" cy="4339650"/>
          </a:xfrm>
          <a:prstGeom prst="rect">
            <a:avLst/>
          </a:prstGeom>
        </p:spPr>
        <p:txBody>
          <a:bodyPr wrap="square">
            <a:spAutoFit/>
          </a:bodyPr>
          <a:lstStyle/>
          <a:p>
            <a:pPr algn="r" defTabSz="685800">
              <a:defRPr/>
            </a:pPr>
            <a:r>
              <a:rPr lang="en-GB" sz="2800" b="1" kern="0" dirty="0" err="1">
                <a:solidFill>
                  <a:srgbClr val="542A44"/>
                </a:solidFill>
                <a:latin typeface="Gotham Light" pitchFamily="50" charset="0"/>
                <a:ea typeface="+mj-ea"/>
              </a:rPr>
              <a:t>Fitt</a:t>
            </a:r>
            <a:r>
              <a:rPr lang="en-GB" sz="2800" b="1" kern="0" dirty="0">
                <a:solidFill>
                  <a:srgbClr val="542A44"/>
                </a:solidFill>
                <a:latin typeface="Gotham Light" pitchFamily="50" charset="0"/>
                <a:ea typeface="+mj-ea"/>
              </a:rPr>
              <a:t>-in provides an online solution to help reduce pupil sedentary time, without the need to leave the classroom. On screen graphics, music and choreographed routines, immediately engage pupils. </a:t>
            </a:r>
          </a:p>
          <a:p>
            <a:pPr algn="r" defTabSz="685800">
              <a:defRPr/>
            </a:pPr>
            <a:endParaRPr lang="en-GB" sz="2800" b="1" kern="0" dirty="0">
              <a:solidFill>
                <a:srgbClr val="542A44"/>
              </a:solidFill>
              <a:latin typeface="Gotham Light" pitchFamily="50" charset="0"/>
              <a:ea typeface="+mj-ea"/>
            </a:endParaRPr>
          </a:p>
          <a:p>
            <a:pPr algn="r" defTabSz="685800">
              <a:defRPr/>
            </a:pPr>
            <a:r>
              <a:rPr lang="en-GB" sz="2800" b="1" kern="0" dirty="0">
                <a:solidFill>
                  <a:srgbClr val="542A44"/>
                </a:solidFill>
                <a:latin typeface="Gotham Light" pitchFamily="50" charset="0"/>
                <a:ea typeface="+mj-ea"/>
              </a:rPr>
              <a:t>With videos regularly added to the play list, this is a tool that schools can use for years. Weekly reports highlight levels of activity and evidence impact</a:t>
            </a:r>
          </a:p>
          <a:p>
            <a:endParaRPr lang="en-GB" sz="2400" dirty="0"/>
          </a:p>
        </p:txBody>
      </p:sp>
      <p:pic>
        <p:nvPicPr>
          <p:cNvPr id="2" name="Picture 1">
            <a:extLst>
              <a:ext uri="{FF2B5EF4-FFF2-40B4-BE49-F238E27FC236}">
                <a16:creationId xmlns:a16="http://schemas.microsoft.com/office/drawing/2014/main" xmlns="" id="{F8669201-9910-4EFB-93F9-EC8F30115074}"/>
              </a:ext>
            </a:extLst>
          </p:cNvPr>
          <p:cNvPicPr>
            <a:picLocks noChangeAspect="1"/>
          </p:cNvPicPr>
          <p:nvPr/>
        </p:nvPicPr>
        <p:blipFill>
          <a:blip r:embed="rId3"/>
          <a:stretch>
            <a:fillRect/>
          </a:stretch>
        </p:blipFill>
        <p:spPr>
          <a:xfrm>
            <a:off x="390871" y="523744"/>
            <a:ext cx="2867860" cy="1381255"/>
          </a:xfrm>
          <a:prstGeom prst="rect">
            <a:avLst/>
          </a:prstGeom>
        </p:spPr>
      </p:pic>
    </p:spTree>
    <p:extLst>
      <p:ext uri="{BB962C8B-B14F-4D97-AF65-F5344CB8AC3E}">
        <p14:creationId xmlns:p14="http://schemas.microsoft.com/office/powerpoint/2010/main" val="3280131278"/>
      </p:ext>
    </p:extLst>
  </p:cSld>
  <p:clrMapOvr>
    <a:masterClrMapping/>
  </p:clrMapOvr>
  <p:transition spd="med">
    <p:pull/>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A09742F0-83EB-48E9-B751-FF8770EC3D71}"/>
              </a:ext>
            </a:extLst>
          </p:cNvPr>
          <p:cNvSpPr txBox="1">
            <a:spLocks/>
          </p:cNvSpPr>
          <p:nvPr/>
        </p:nvSpPr>
        <p:spPr>
          <a:xfrm>
            <a:off x="2057400" y="3276600"/>
            <a:ext cx="6623477" cy="1556375"/>
          </a:xfrm>
          <a:prstGeom prst="rect">
            <a:avLst/>
          </a:prstGeom>
        </p:spPr>
        <p:txBody>
          <a:bodyPr wrap="square" lIns="0" tIns="0" rIns="0" bIns="0">
            <a:noAutofit/>
          </a:bodyPr>
          <a:lstStyle>
            <a:lvl1pPr>
              <a:defRPr sz="4000" b="1" i="0">
                <a:solidFill>
                  <a:srgbClr val="E3001E"/>
                </a:solidFill>
                <a:latin typeface="Gotham"/>
                <a:ea typeface="+mj-ea"/>
                <a:cs typeface="Gotham"/>
              </a:defRPr>
            </a:lvl1pPr>
          </a:lstStyle>
          <a:p>
            <a:pPr algn="r" defTabSz="685800">
              <a:defRPr/>
            </a:pPr>
            <a:endParaRPr lang="en-GB" sz="2100" kern="0" dirty="0">
              <a:solidFill>
                <a:srgbClr val="542A44"/>
              </a:solidFill>
              <a:latin typeface="Gotham Light" pitchFamily="50" charset="0"/>
            </a:endParaRPr>
          </a:p>
        </p:txBody>
      </p:sp>
      <p:sp>
        <p:nvSpPr>
          <p:cNvPr id="5" name="Title 1">
            <a:extLst>
              <a:ext uri="{FF2B5EF4-FFF2-40B4-BE49-F238E27FC236}">
                <a16:creationId xmlns:a16="http://schemas.microsoft.com/office/drawing/2014/main" xmlns="" id="{964325A3-51EE-4B8E-AE81-DAB6EF03938F}"/>
              </a:ext>
            </a:extLst>
          </p:cNvPr>
          <p:cNvSpPr txBox="1">
            <a:spLocks/>
          </p:cNvSpPr>
          <p:nvPr/>
        </p:nvSpPr>
        <p:spPr>
          <a:xfrm>
            <a:off x="390871" y="5762603"/>
            <a:ext cx="8194066" cy="418706"/>
          </a:xfrm>
          <a:prstGeom prst="rect">
            <a:avLst/>
          </a:prstGeom>
        </p:spPr>
        <p:txBody>
          <a:bodyPr wrap="square" lIns="0" tIns="0" rIns="0" bIns="0">
            <a:noAutofit/>
          </a:bodyPr>
          <a:lstStyle>
            <a:lvl1pPr>
              <a:defRPr sz="4000" b="1" i="0">
                <a:solidFill>
                  <a:srgbClr val="E3001E"/>
                </a:solidFill>
                <a:latin typeface="Gotham"/>
                <a:ea typeface="+mj-ea"/>
                <a:cs typeface="Gotham"/>
              </a:defRPr>
            </a:lvl1pPr>
          </a:lstStyle>
          <a:p>
            <a:pPr algn="r" defTabSz="685800">
              <a:defRPr/>
            </a:pPr>
            <a:endParaRPr lang="en-GB" sz="2400" kern="0" dirty="0">
              <a:solidFill>
                <a:srgbClr val="542A44"/>
              </a:solidFill>
              <a:latin typeface="Gotham Light" pitchFamily="50" charset="0"/>
            </a:endParaRPr>
          </a:p>
        </p:txBody>
      </p:sp>
      <p:pic>
        <p:nvPicPr>
          <p:cNvPr id="9" name="Picture 8">
            <a:extLst>
              <a:ext uri="{FF2B5EF4-FFF2-40B4-BE49-F238E27FC236}">
                <a16:creationId xmlns:a16="http://schemas.microsoft.com/office/drawing/2014/main" xmlns="" id="{E27E98BD-0ADB-46CE-A54F-3575C878C159}"/>
              </a:ext>
            </a:extLst>
          </p:cNvPr>
          <p:cNvPicPr>
            <a:picLocks noChangeAspect="1"/>
          </p:cNvPicPr>
          <p:nvPr/>
        </p:nvPicPr>
        <p:blipFill>
          <a:blip r:embed="rId2"/>
          <a:stretch>
            <a:fillRect/>
          </a:stretch>
        </p:blipFill>
        <p:spPr>
          <a:xfrm>
            <a:off x="7940122" y="279318"/>
            <a:ext cx="920576" cy="926672"/>
          </a:xfrm>
          <a:prstGeom prst="rect">
            <a:avLst/>
          </a:prstGeom>
        </p:spPr>
      </p:pic>
      <p:sp>
        <p:nvSpPr>
          <p:cNvPr id="3" name="Rectangle 2">
            <a:extLst>
              <a:ext uri="{FF2B5EF4-FFF2-40B4-BE49-F238E27FC236}">
                <a16:creationId xmlns:a16="http://schemas.microsoft.com/office/drawing/2014/main" xmlns="" id="{09E17D08-5793-475D-9A46-67CD45EA9813}"/>
              </a:ext>
            </a:extLst>
          </p:cNvPr>
          <p:cNvSpPr/>
          <p:nvPr/>
        </p:nvSpPr>
        <p:spPr>
          <a:xfrm>
            <a:off x="838200" y="3581400"/>
            <a:ext cx="8153400" cy="3154838"/>
          </a:xfrm>
          <a:prstGeom prst="rect">
            <a:avLst/>
          </a:prstGeom>
        </p:spPr>
        <p:txBody>
          <a:bodyPr wrap="square">
            <a:spAutoFit/>
          </a:bodyPr>
          <a:lstStyle/>
          <a:p>
            <a:pPr lvl="0">
              <a:lnSpc>
                <a:spcPct val="107000"/>
              </a:lnSpc>
              <a:spcAft>
                <a:spcPts val="0"/>
              </a:spcAft>
            </a:pPr>
            <a:r>
              <a:rPr lang="en-GB" sz="2800" b="1" kern="0" dirty="0">
                <a:solidFill>
                  <a:srgbClr val="542A44"/>
                </a:solidFill>
                <a:latin typeface="Gotham Light" pitchFamily="50" charset="0"/>
                <a:ea typeface="+mj-ea"/>
              </a:rPr>
              <a:t>The Outdoor Play and Learning (OPAL) Primary Programme supports schools in developing a cultural shift in thinking about and supporting children’s play. The programme embeds play into school’s policies and practices and establishes clear guiding principles and strategies for initiating changes at playtimes</a:t>
            </a:r>
          </a:p>
          <a:p>
            <a:pPr lvl="0">
              <a:lnSpc>
                <a:spcPct val="107000"/>
              </a:lnSpc>
              <a:spcAft>
                <a:spcPts val="0"/>
              </a:spcAft>
            </a:pPr>
            <a:endParaRPr lang="en-GB" dirty="0">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xmlns="" id="{944A648F-AE2F-43E0-8CDE-D62D6BD7D281}"/>
              </a:ext>
            </a:extLst>
          </p:cNvPr>
          <p:cNvPicPr>
            <a:picLocks noChangeAspect="1"/>
          </p:cNvPicPr>
          <p:nvPr/>
        </p:nvPicPr>
        <p:blipFill>
          <a:blip r:embed="rId3"/>
          <a:stretch>
            <a:fillRect/>
          </a:stretch>
        </p:blipFill>
        <p:spPr>
          <a:xfrm>
            <a:off x="416270" y="663459"/>
            <a:ext cx="5832129" cy="2192881"/>
          </a:xfrm>
          <a:prstGeom prst="rect">
            <a:avLst/>
          </a:prstGeom>
        </p:spPr>
      </p:pic>
    </p:spTree>
    <p:extLst>
      <p:ext uri="{BB962C8B-B14F-4D97-AF65-F5344CB8AC3E}">
        <p14:creationId xmlns:p14="http://schemas.microsoft.com/office/powerpoint/2010/main" val="1650569202"/>
      </p:ext>
    </p:extLst>
  </p:cSld>
  <p:clrMapOvr>
    <a:masterClrMapping/>
  </p:clrMapOvr>
  <p:transition spd="med">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lstStyle/>
          <a:p>
            <a:r>
              <a:rPr lang="en-GB" dirty="0"/>
              <a:t>.</a:t>
            </a:r>
            <a:endParaRPr dirty="0"/>
          </a:p>
        </p:txBody>
      </p:sp>
      <p:sp>
        <p:nvSpPr>
          <p:cNvPr id="3" name="object 3"/>
          <p:cNvSpPr txBox="1"/>
          <p:nvPr/>
        </p:nvSpPr>
        <p:spPr>
          <a:xfrm>
            <a:off x="457200" y="152400"/>
            <a:ext cx="5562600" cy="1800493"/>
          </a:xfrm>
          <a:prstGeom prst="rect">
            <a:avLst/>
          </a:prstGeom>
        </p:spPr>
        <p:txBody>
          <a:bodyPr vert="horz" wrap="square" lIns="0" tIns="0" rIns="0" bIns="0" rtlCol="0">
            <a:spAutoFit/>
          </a:bodyPr>
          <a:lstStyle/>
          <a:p>
            <a:pPr marL="12700">
              <a:lnSpc>
                <a:spcPct val="100000"/>
              </a:lnSpc>
            </a:pPr>
            <a:r>
              <a:rPr lang="en-GB" sz="2800" dirty="0">
                <a:solidFill>
                  <a:srgbClr val="FF0000"/>
                </a:solidFill>
                <a:latin typeface="Arial Black"/>
                <a:cs typeface="Arial Black"/>
              </a:rPr>
              <a:t>Who are London Sport?</a:t>
            </a:r>
          </a:p>
          <a:p>
            <a:pPr marL="12700">
              <a:lnSpc>
                <a:spcPct val="100000"/>
              </a:lnSpc>
            </a:pPr>
            <a:endParaRPr lang="en-GB" sz="1400" dirty="0">
              <a:latin typeface="Arial Black"/>
              <a:cs typeface="Arial Black"/>
            </a:endParaRPr>
          </a:p>
          <a:p>
            <a:pPr marL="12700">
              <a:lnSpc>
                <a:spcPct val="100000"/>
              </a:lnSpc>
            </a:pPr>
            <a:r>
              <a:rPr lang="en-GB" sz="2400" dirty="0">
                <a:latin typeface="Arial Black"/>
                <a:cs typeface="Arial Black"/>
              </a:rPr>
              <a:t>London Sport are the County Sport Partnership for London </a:t>
            </a:r>
            <a:endParaRPr lang="en-GB" sz="2700" b="1" dirty="0">
              <a:solidFill>
                <a:srgbClr val="E3001E"/>
              </a:solidFill>
              <a:latin typeface="Arial Black"/>
              <a:cs typeface="Arial Black"/>
            </a:endParaRPr>
          </a:p>
          <a:p>
            <a:pPr marL="12700">
              <a:lnSpc>
                <a:spcPct val="100000"/>
              </a:lnSpc>
            </a:pPr>
            <a:endParaRPr sz="2700" dirty="0">
              <a:latin typeface="Arial Black"/>
              <a:cs typeface="Arial Black"/>
            </a:endParaRPr>
          </a:p>
        </p:txBody>
      </p:sp>
      <p:pic>
        <p:nvPicPr>
          <p:cNvPr id="6" name="Picture 5">
            <a:extLst>
              <a:ext uri="{FF2B5EF4-FFF2-40B4-BE49-F238E27FC236}">
                <a16:creationId xmlns:a16="http://schemas.microsoft.com/office/drawing/2014/main" xmlns="" id="{4B74B265-7C16-43CB-83D4-541350BC47E6}"/>
              </a:ext>
            </a:extLst>
          </p:cNvPr>
          <p:cNvPicPr>
            <a:picLocks noChangeAspect="1"/>
          </p:cNvPicPr>
          <p:nvPr/>
        </p:nvPicPr>
        <p:blipFill>
          <a:blip r:embed="rId3"/>
          <a:stretch>
            <a:fillRect/>
          </a:stretch>
        </p:blipFill>
        <p:spPr>
          <a:xfrm>
            <a:off x="2640581" y="2069981"/>
            <a:ext cx="2797097" cy="2693501"/>
          </a:xfrm>
          <a:prstGeom prst="rect">
            <a:avLst/>
          </a:prstGeom>
        </p:spPr>
      </p:pic>
      <p:pic>
        <p:nvPicPr>
          <p:cNvPr id="7" name="Picture 6">
            <a:extLst>
              <a:ext uri="{FF2B5EF4-FFF2-40B4-BE49-F238E27FC236}">
                <a16:creationId xmlns:a16="http://schemas.microsoft.com/office/drawing/2014/main" xmlns="" id="{807E7DEA-217D-4A89-A8A8-4E5A1CBE1982}"/>
              </a:ext>
            </a:extLst>
          </p:cNvPr>
          <p:cNvPicPr>
            <a:picLocks noChangeAspect="1"/>
          </p:cNvPicPr>
          <p:nvPr/>
        </p:nvPicPr>
        <p:blipFill>
          <a:blip r:embed="rId4"/>
          <a:stretch>
            <a:fillRect/>
          </a:stretch>
        </p:blipFill>
        <p:spPr>
          <a:xfrm>
            <a:off x="211325" y="4415228"/>
            <a:ext cx="2238375" cy="2305050"/>
          </a:xfrm>
          <a:prstGeom prst="rect">
            <a:avLst/>
          </a:prstGeom>
        </p:spPr>
      </p:pic>
      <p:pic>
        <p:nvPicPr>
          <p:cNvPr id="8" name="Picture 7">
            <a:extLst>
              <a:ext uri="{FF2B5EF4-FFF2-40B4-BE49-F238E27FC236}">
                <a16:creationId xmlns:a16="http://schemas.microsoft.com/office/drawing/2014/main" xmlns="" id="{A86C0160-A5C5-412D-94FA-FD46E67BA80B}"/>
              </a:ext>
            </a:extLst>
          </p:cNvPr>
          <p:cNvPicPr>
            <a:picLocks noChangeAspect="1"/>
          </p:cNvPicPr>
          <p:nvPr/>
        </p:nvPicPr>
        <p:blipFill>
          <a:blip r:embed="rId5"/>
          <a:stretch>
            <a:fillRect/>
          </a:stretch>
        </p:blipFill>
        <p:spPr>
          <a:xfrm>
            <a:off x="5450204" y="4191000"/>
            <a:ext cx="2350138" cy="2445414"/>
          </a:xfrm>
          <a:prstGeom prst="rect">
            <a:avLst/>
          </a:prstGeom>
        </p:spPr>
      </p:pic>
    </p:spTree>
    <p:extLst>
      <p:ext uri="{BB962C8B-B14F-4D97-AF65-F5344CB8AC3E}">
        <p14:creationId xmlns:p14="http://schemas.microsoft.com/office/powerpoint/2010/main" val="2998927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A09742F0-83EB-48E9-B751-FF8770EC3D71}"/>
              </a:ext>
            </a:extLst>
          </p:cNvPr>
          <p:cNvSpPr txBox="1">
            <a:spLocks/>
          </p:cNvSpPr>
          <p:nvPr/>
        </p:nvSpPr>
        <p:spPr>
          <a:xfrm>
            <a:off x="1961460" y="2491800"/>
            <a:ext cx="6623477" cy="1556375"/>
          </a:xfrm>
          <a:prstGeom prst="rect">
            <a:avLst/>
          </a:prstGeom>
        </p:spPr>
        <p:txBody>
          <a:bodyPr wrap="square" lIns="0" tIns="0" rIns="0" bIns="0">
            <a:noAutofit/>
          </a:bodyPr>
          <a:lstStyle>
            <a:lvl1pPr>
              <a:defRPr sz="4000" b="1" i="0">
                <a:solidFill>
                  <a:srgbClr val="E3001E"/>
                </a:solidFill>
                <a:latin typeface="Gotham"/>
                <a:ea typeface="+mj-ea"/>
                <a:cs typeface="Gotham"/>
              </a:defRPr>
            </a:lvl1pPr>
          </a:lstStyle>
          <a:p>
            <a:pPr algn="r" defTabSz="685800">
              <a:defRPr/>
            </a:pPr>
            <a:endParaRPr lang="en-GB" sz="2100" kern="0" dirty="0">
              <a:solidFill>
                <a:srgbClr val="542A44"/>
              </a:solidFill>
              <a:latin typeface="Gotham Light" pitchFamily="50" charset="0"/>
            </a:endParaRPr>
          </a:p>
        </p:txBody>
      </p:sp>
      <p:sp>
        <p:nvSpPr>
          <p:cNvPr id="5" name="Title 1">
            <a:extLst>
              <a:ext uri="{FF2B5EF4-FFF2-40B4-BE49-F238E27FC236}">
                <a16:creationId xmlns:a16="http://schemas.microsoft.com/office/drawing/2014/main" xmlns="" id="{964325A3-51EE-4B8E-AE81-DAB6EF03938F}"/>
              </a:ext>
            </a:extLst>
          </p:cNvPr>
          <p:cNvSpPr txBox="1">
            <a:spLocks/>
          </p:cNvSpPr>
          <p:nvPr/>
        </p:nvSpPr>
        <p:spPr>
          <a:xfrm>
            <a:off x="390871" y="5762603"/>
            <a:ext cx="8194066" cy="418706"/>
          </a:xfrm>
          <a:prstGeom prst="rect">
            <a:avLst/>
          </a:prstGeom>
        </p:spPr>
        <p:txBody>
          <a:bodyPr wrap="square" lIns="0" tIns="0" rIns="0" bIns="0">
            <a:noAutofit/>
          </a:bodyPr>
          <a:lstStyle>
            <a:lvl1pPr>
              <a:defRPr sz="4000" b="1" i="0">
                <a:solidFill>
                  <a:srgbClr val="E3001E"/>
                </a:solidFill>
                <a:latin typeface="Gotham"/>
                <a:ea typeface="+mj-ea"/>
                <a:cs typeface="Gotham"/>
              </a:defRPr>
            </a:lvl1pPr>
          </a:lstStyle>
          <a:p>
            <a:pPr algn="r" defTabSz="685800">
              <a:defRPr/>
            </a:pPr>
            <a:endParaRPr lang="en-GB" sz="2400" kern="0" dirty="0">
              <a:solidFill>
                <a:srgbClr val="542A44"/>
              </a:solidFill>
              <a:latin typeface="Gotham Light" pitchFamily="50" charset="0"/>
            </a:endParaRPr>
          </a:p>
        </p:txBody>
      </p:sp>
      <p:pic>
        <p:nvPicPr>
          <p:cNvPr id="9" name="Picture 8">
            <a:extLst>
              <a:ext uri="{FF2B5EF4-FFF2-40B4-BE49-F238E27FC236}">
                <a16:creationId xmlns:a16="http://schemas.microsoft.com/office/drawing/2014/main" xmlns="" id="{E27E98BD-0ADB-46CE-A54F-3575C878C159}"/>
              </a:ext>
            </a:extLst>
          </p:cNvPr>
          <p:cNvPicPr>
            <a:picLocks noChangeAspect="1"/>
          </p:cNvPicPr>
          <p:nvPr/>
        </p:nvPicPr>
        <p:blipFill>
          <a:blip r:embed="rId2"/>
          <a:stretch>
            <a:fillRect/>
          </a:stretch>
        </p:blipFill>
        <p:spPr>
          <a:xfrm>
            <a:off x="7940122" y="279318"/>
            <a:ext cx="920576" cy="926672"/>
          </a:xfrm>
          <a:prstGeom prst="rect">
            <a:avLst/>
          </a:prstGeom>
        </p:spPr>
      </p:pic>
      <p:pic>
        <p:nvPicPr>
          <p:cNvPr id="2" name="Picture 1">
            <a:extLst>
              <a:ext uri="{FF2B5EF4-FFF2-40B4-BE49-F238E27FC236}">
                <a16:creationId xmlns:a16="http://schemas.microsoft.com/office/drawing/2014/main" xmlns="" id="{2BA2F330-0F72-4549-B675-82FCFE4F3D77}"/>
              </a:ext>
            </a:extLst>
          </p:cNvPr>
          <p:cNvPicPr>
            <a:picLocks noChangeAspect="1"/>
          </p:cNvPicPr>
          <p:nvPr/>
        </p:nvPicPr>
        <p:blipFill>
          <a:blip r:embed="rId3"/>
          <a:stretch>
            <a:fillRect/>
          </a:stretch>
        </p:blipFill>
        <p:spPr>
          <a:xfrm>
            <a:off x="228738" y="276098"/>
            <a:ext cx="2036240" cy="2005758"/>
          </a:xfrm>
          <a:prstGeom prst="rect">
            <a:avLst/>
          </a:prstGeom>
        </p:spPr>
      </p:pic>
      <p:sp>
        <p:nvSpPr>
          <p:cNvPr id="10" name="Rectangle 9">
            <a:extLst>
              <a:ext uri="{FF2B5EF4-FFF2-40B4-BE49-F238E27FC236}">
                <a16:creationId xmlns:a16="http://schemas.microsoft.com/office/drawing/2014/main" xmlns="" id="{859FEC37-A07D-41DD-8672-DFDBE30DD3A5}"/>
              </a:ext>
            </a:extLst>
          </p:cNvPr>
          <p:cNvSpPr/>
          <p:nvPr/>
        </p:nvSpPr>
        <p:spPr>
          <a:xfrm>
            <a:off x="1930338" y="2491800"/>
            <a:ext cx="6458590" cy="4524315"/>
          </a:xfrm>
          <a:prstGeom prst="rect">
            <a:avLst/>
          </a:prstGeom>
        </p:spPr>
        <p:txBody>
          <a:bodyPr wrap="square">
            <a:spAutoFit/>
          </a:bodyPr>
          <a:lstStyle/>
          <a:p>
            <a:r>
              <a:rPr lang="en-GB" sz="2400" dirty="0"/>
              <a:t>A simple, manageable and sustainable fitness framework for all 7-11 year olds, helping kids to be the best they can be</a:t>
            </a:r>
          </a:p>
          <a:p>
            <a:endParaRPr lang="en-GB" sz="2400" dirty="0"/>
          </a:p>
          <a:p>
            <a:r>
              <a:rPr lang="en-GB" sz="2400" dirty="0"/>
              <a:t>Children complete five core fitness challenges. Each child’s overall score matches one of eight fitness badges from red to pink. </a:t>
            </a:r>
          </a:p>
          <a:p>
            <a:endParaRPr lang="en-GB" sz="2400" dirty="0"/>
          </a:p>
          <a:p>
            <a:r>
              <a:rPr lang="en-GB" sz="2400" dirty="0"/>
              <a:t>The scheme tracks fitness progression and provides exercise motivation for all children, while developing a school culture for health and fitness.</a:t>
            </a:r>
          </a:p>
          <a:p>
            <a:endParaRPr lang="en-GB" sz="2400" dirty="0"/>
          </a:p>
        </p:txBody>
      </p:sp>
    </p:spTree>
    <p:extLst>
      <p:ext uri="{BB962C8B-B14F-4D97-AF65-F5344CB8AC3E}">
        <p14:creationId xmlns:p14="http://schemas.microsoft.com/office/powerpoint/2010/main" val="2225394536"/>
      </p:ext>
    </p:extLst>
  </p:cSld>
  <p:clrMapOvr>
    <a:masterClrMapping/>
  </p:clrMapOvr>
  <p:transition spd="med">
    <p:pull/>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A09742F0-83EB-48E9-B751-FF8770EC3D71}"/>
              </a:ext>
            </a:extLst>
          </p:cNvPr>
          <p:cNvSpPr txBox="1">
            <a:spLocks/>
          </p:cNvSpPr>
          <p:nvPr/>
        </p:nvSpPr>
        <p:spPr>
          <a:xfrm>
            <a:off x="1961460" y="2491800"/>
            <a:ext cx="6623477" cy="1556375"/>
          </a:xfrm>
          <a:prstGeom prst="rect">
            <a:avLst/>
          </a:prstGeom>
        </p:spPr>
        <p:txBody>
          <a:bodyPr wrap="square" lIns="0" tIns="0" rIns="0" bIns="0">
            <a:noAutofit/>
          </a:bodyPr>
          <a:lstStyle>
            <a:lvl1pPr>
              <a:defRPr sz="4000" b="1" i="0">
                <a:solidFill>
                  <a:srgbClr val="E3001E"/>
                </a:solidFill>
                <a:latin typeface="Gotham"/>
                <a:ea typeface="+mj-ea"/>
                <a:cs typeface="Gotham"/>
              </a:defRPr>
            </a:lvl1pPr>
          </a:lstStyle>
          <a:p>
            <a:pPr algn="r" defTabSz="685800">
              <a:defRPr/>
            </a:pPr>
            <a:endParaRPr lang="en-GB" sz="2100" kern="0" dirty="0">
              <a:solidFill>
                <a:srgbClr val="542A44"/>
              </a:solidFill>
              <a:latin typeface="Gotham Light" pitchFamily="50" charset="0"/>
            </a:endParaRPr>
          </a:p>
        </p:txBody>
      </p:sp>
      <p:sp>
        <p:nvSpPr>
          <p:cNvPr id="5" name="Title 1">
            <a:extLst>
              <a:ext uri="{FF2B5EF4-FFF2-40B4-BE49-F238E27FC236}">
                <a16:creationId xmlns:a16="http://schemas.microsoft.com/office/drawing/2014/main" xmlns="" id="{964325A3-51EE-4B8E-AE81-DAB6EF03938F}"/>
              </a:ext>
            </a:extLst>
          </p:cNvPr>
          <p:cNvSpPr txBox="1">
            <a:spLocks/>
          </p:cNvSpPr>
          <p:nvPr/>
        </p:nvSpPr>
        <p:spPr>
          <a:xfrm>
            <a:off x="390871" y="5762603"/>
            <a:ext cx="8194066" cy="418706"/>
          </a:xfrm>
          <a:prstGeom prst="rect">
            <a:avLst/>
          </a:prstGeom>
        </p:spPr>
        <p:txBody>
          <a:bodyPr wrap="square" lIns="0" tIns="0" rIns="0" bIns="0">
            <a:noAutofit/>
          </a:bodyPr>
          <a:lstStyle>
            <a:lvl1pPr>
              <a:defRPr sz="4000" b="1" i="0">
                <a:solidFill>
                  <a:srgbClr val="E3001E"/>
                </a:solidFill>
                <a:latin typeface="Gotham"/>
                <a:ea typeface="+mj-ea"/>
                <a:cs typeface="Gotham"/>
              </a:defRPr>
            </a:lvl1pPr>
          </a:lstStyle>
          <a:p>
            <a:pPr algn="r" defTabSz="685800">
              <a:defRPr/>
            </a:pPr>
            <a:endParaRPr lang="en-GB" sz="2400" kern="0" dirty="0">
              <a:solidFill>
                <a:srgbClr val="542A44"/>
              </a:solidFill>
              <a:latin typeface="Gotham Light" pitchFamily="50" charset="0"/>
            </a:endParaRPr>
          </a:p>
        </p:txBody>
      </p:sp>
      <p:pic>
        <p:nvPicPr>
          <p:cNvPr id="9" name="Picture 8">
            <a:extLst>
              <a:ext uri="{FF2B5EF4-FFF2-40B4-BE49-F238E27FC236}">
                <a16:creationId xmlns:a16="http://schemas.microsoft.com/office/drawing/2014/main" xmlns="" id="{E27E98BD-0ADB-46CE-A54F-3575C878C159}"/>
              </a:ext>
            </a:extLst>
          </p:cNvPr>
          <p:cNvPicPr>
            <a:picLocks noChangeAspect="1"/>
          </p:cNvPicPr>
          <p:nvPr/>
        </p:nvPicPr>
        <p:blipFill>
          <a:blip r:embed="rId2"/>
          <a:stretch>
            <a:fillRect/>
          </a:stretch>
        </p:blipFill>
        <p:spPr>
          <a:xfrm>
            <a:off x="7940122" y="279318"/>
            <a:ext cx="920576" cy="926672"/>
          </a:xfrm>
          <a:prstGeom prst="rect">
            <a:avLst/>
          </a:prstGeom>
        </p:spPr>
      </p:pic>
      <p:pic>
        <p:nvPicPr>
          <p:cNvPr id="3" name="Picture 2">
            <a:extLst>
              <a:ext uri="{FF2B5EF4-FFF2-40B4-BE49-F238E27FC236}">
                <a16:creationId xmlns:a16="http://schemas.microsoft.com/office/drawing/2014/main" xmlns="" id="{E1205E09-C6BD-45E4-8399-5BAC2894B8C5}"/>
              </a:ext>
            </a:extLst>
          </p:cNvPr>
          <p:cNvPicPr>
            <a:picLocks noChangeAspect="1"/>
          </p:cNvPicPr>
          <p:nvPr/>
        </p:nvPicPr>
        <p:blipFill>
          <a:blip r:embed="rId3"/>
          <a:stretch>
            <a:fillRect/>
          </a:stretch>
        </p:blipFill>
        <p:spPr>
          <a:xfrm>
            <a:off x="838200" y="423373"/>
            <a:ext cx="2036240" cy="2609314"/>
          </a:xfrm>
          <a:prstGeom prst="rect">
            <a:avLst/>
          </a:prstGeom>
        </p:spPr>
      </p:pic>
      <p:sp>
        <p:nvSpPr>
          <p:cNvPr id="6" name="Rectangle 5">
            <a:extLst>
              <a:ext uri="{FF2B5EF4-FFF2-40B4-BE49-F238E27FC236}">
                <a16:creationId xmlns:a16="http://schemas.microsoft.com/office/drawing/2014/main" xmlns="" id="{F078DA03-53D6-4D0C-A0F0-AEA1E717304C}"/>
              </a:ext>
            </a:extLst>
          </p:cNvPr>
          <p:cNvSpPr/>
          <p:nvPr/>
        </p:nvSpPr>
        <p:spPr>
          <a:xfrm>
            <a:off x="1074058" y="2920230"/>
            <a:ext cx="7786640" cy="3970318"/>
          </a:xfrm>
          <a:prstGeom prst="rect">
            <a:avLst/>
          </a:prstGeom>
        </p:spPr>
        <p:txBody>
          <a:bodyPr wrap="square">
            <a:spAutoFit/>
          </a:bodyPr>
          <a:lstStyle/>
          <a:p>
            <a:r>
              <a:rPr lang="en-GB" sz="2800" dirty="0">
                <a:latin typeface="Gotham Light"/>
              </a:rPr>
              <a:t>Marathon Kids gives children the opportunity to run or walk up to four marathons throughout the school year. </a:t>
            </a:r>
          </a:p>
          <a:p>
            <a:endParaRPr lang="en-GB" sz="2800" dirty="0">
              <a:latin typeface="Gotham Light"/>
            </a:endParaRPr>
          </a:p>
          <a:p>
            <a:r>
              <a:rPr lang="en-GB" sz="2800" dirty="0">
                <a:latin typeface="Gotham Light"/>
              </a:rPr>
              <a:t>The programme encourages children of any fitness ability to set and reach personal goals. It's a fully sustainable school running programme supported with evidence based tools and a digital tracking system. </a:t>
            </a:r>
          </a:p>
        </p:txBody>
      </p:sp>
    </p:spTree>
    <p:extLst>
      <p:ext uri="{BB962C8B-B14F-4D97-AF65-F5344CB8AC3E}">
        <p14:creationId xmlns:p14="http://schemas.microsoft.com/office/powerpoint/2010/main" val="720408639"/>
      </p:ext>
    </p:extLst>
  </p:cSld>
  <p:clrMapOvr>
    <a:masterClrMapping/>
  </p:clrMapOvr>
  <p:transition spd="med">
    <p:pull/>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xmlns="" id="{836C2551-D9DD-4E46-ADB2-FA7132EA4D7C}"/>
              </a:ext>
            </a:extLst>
          </p:cNvPr>
          <p:cNvSpPr txBox="1">
            <a:spLocks/>
          </p:cNvSpPr>
          <p:nvPr/>
        </p:nvSpPr>
        <p:spPr>
          <a:xfrm>
            <a:off x="331841" y="485035"/>
            <a:ext cx="3703793" cy="515238"/>
          </a:xfrm>
          <a:prstGeom prst="rect">
            <a:avLst/>
          </a:prstGeom>
          <a:effectLst/>
        </p:spPr>
        <p:txBody>
          <a:bodyPr wrap="square" lIns="0" tIns="0" rIns="0" bIns="0">
            <a:noAutofit/>
          </a:bodyPr>
          <a:lstStyle>
            <a:lvl1pPr>
              <a:defRPr sz="4000" b="1" i="0">
                <a:solidFill>
                  <a:srgbClr val="E3001E"/>
                </a:solidFill>
                <a:latin typeface="Gotham"/>
                <a:ea typeface="+mj-ea"/>
                <a:cs typeface="Gotham"/>
              </a:defRPr>
            </a:lvl1pPr>
          </a:lstStyle>
          <a:p>
            <a:pPr defTabSz="685800">
              <a:defRPr/>
            </a:pPr>
            <a:r>
              <a:rPr lang="en-GB" sz="3000" kern="0" dirty="0">
                <a:solidFill>
                  <a:srgbClr val="218AAB"/>
                </a:solidFill>
                <a:latin typeface="Gotham Bold" panose="02000803030000020004" pitchFamily="2" charset="0"/>
              </a:rPr>
              <a:t>Where do I find more?</a:t>
            </a:r>
          </a:p>
        </p:txBody>
      </p:sp>
      <p:grpSp>
        <p:nvGrpSpPr>
          <p:cNvPr id="5" name="Group 4">
            <a:extLst>
              <a:ext uri="{FF2B5EF4-FFF2-40B4-BE49-F238E27FC236}">
                <a16:creationId xmlns:a16="http://schemas.microsoft.com/office/drawing/2014/main" xmlns="" id="{8BD01325-929A-46CC-8294-4BB3AFAE8302}"/>
              </a:ext>
            </a:extLst>
          </p:cNvPr>
          <p:cNvGrpSpPr/>
          <p:nvPr/>
        </p:nvGrpSpPr>
        <p:grpSpPr>
          <a:xfrm>
            <a:off x="432969" y="1486039"/>
            <a:ext cx="8291186" cy="4191000"/>
            <a:chOff x="-590417" y="279400"/>
            <a:chExt cx="12192000" cy="6578600"/>
          </a:xfrm>
        </p:grpSpPr>
        <p:pic>
          <p:nvPicPr>
            <p:cNvPr id="6" name="Picture 5">
              <a:extLst>
                <a:ext uri="{FF2B5EF4-FFF2-40B4-BE49-F238E27FC236}">
                  <a16:creationId xmlns:a16="http://schemas.microsoft.com/office/drawing/2014/main" xmlns="" id="{53447A93-1008-4E7C-8823-BDF5DADCBABC}"/>
                </a:ext>
              </a:extLst>
            </p:cNvPr>
            <p:cNvPicPr>
              <a:picLocks noChangeAspect="1"/>
            </p:cNvPicPr>
            <p:nvPr/>
          </p:nvPicPr>
          <p:blipFill rotWithShape="1">
            <a:blip r:embed="rId2"/>
            <a:srcRect r="13054"/>
            <a:stretch/>
          </p:blipFill>
          <p:spPr>
            <a:xfrm>
              <a:off x="1251228" y="710416"/>
              <a:ext cx="8275158" cy="5128481"/>
            </a:xfrm>
            <a:prstGeom prst="rect">
              <a:avLst/>
            </a:prstGeom>
          </p:spPr>
        </p:pic>
        <p:pic>
          <p:nvPicPr>
            <p:cNvPr id="7" name="Picture 2" descr="Image result for transparent macbook">
              <a:extLst>
                <a:ext uri="{FF2B5EF4-FFF2-40B4-BE49-F238E27FC236}">
                  <a16:creationId xmlns:a16="http://schemas.microsoft.com/office/drawing/2014/main" xmlns="" id="{01041AE9-913C-4D7C-8EF4-B13FE9C50E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417" y="279400"/>
              <a:ext cx="12192000" cy="6578600"/>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itle 1">
            <a:extLst>
              <a:ext uri="{FF2B5EF4-FFF2-40B4-BE49-F238E27FC236}">
                <a16:creationId xmlns:a16="http://schemas.microsoft.com/office/drawing/2014/main" xmlns="" id="{1C77F1A6-227D-4A4A-A9F0-0513A308E820}"/>
              </a:ext>
            </a:extLst>
          </p:cNvPr>
          <p:cNvSpPr txBox="1">
            <a:spLocks/>
          </p:cNvSpPr>
          <p:nvPr/>
        </p:nvSpPr>
        <p:spPr>
          <a:xfrm>
            <a:off x="2514600" y="5751371"/>
            <a:ext cx="4714361" cy="751295"/>
          </a:xfrm>
          <a:prstGeom prst="rect">
            <a:avLst/>
          </a:prstGeom>
        </p:spPr>
        <p:txBody>
          <a:bodyPr wrap="square" lIns="0" tIns="0" rIns="0" bIns="0">
            <a:noAutofit/>
          </a:bodyPr>
          <a:lstStyle>
            <a:lvl1pPr>
              <a:defRPr sz="4000" b="1" i="0">
                <a:solidFill>
                  <a:srgbClr val="E3001E"/>
                </a:solidFill>
                <a:latin typeface="Gotham"/>
                <a:ea typeface="+mj-ea"/>
                <a:cs typeface="Gotham"/>
              </a:defRPr>
            </a:lvl1pPr>
          </a:lstStyle>
          <a:p>
            <a:pPr defTabSz="685800">
              <a:defRPr/>
            </a:pPr>
            <a:r>
              <a:rPr lang="en-GB" sz="2250" kern="0" dirty="0">
                <a:solidFill>
                  <a:srgbClr val="542A44"/>
                </a:solidFill>
                <a:latin typeface="Gotham Light" pitchFamily="50" charset="0"/>
                <a:hlinkClick r:id="rId4"/>
              </a:rPr>
              <a:t>www.schoolsportsupplier.co.uk</a:t>
            </a:r>
            <a:endParaRPr lang="en-GB" sz="2250" kern="0" dirty="0">
              <a:solidFill>
                <a:srgbClr val="542A44"/>
              </a:solidFill>
              <a:latin typeface="Gotham Light" pitchFamily="50" charset="0"/>
            </a:endParaRPr>
          </a:p>
          <a:p>
            <a:pPr defTabSz="685800">
              <a:defRPr/>
            </a:pPr>
            <a:endParaRPr lang="en-GB" sz="2250" kern="0" dirty="0">
              <a:solidFill>
                <a:srgbClr val="542A44"/>
              </a:solidFill>
              <a:latin typeface="Gotham Light" pitchFamily="50" charset="0"/>
            </a:endParaRPr>
          </a:p>
        </p:txBody>
      </p:sp>
      <p:sp>
        <p:nvSpPr>
          <p:cNvPr id="9" name="Title 1">
            <a:extLst>
              <a:ext uri="{FF2B5EF4-FFF2-40B4-BE49-F238E27FC236}">
                <a16:creationId xmlns:a16="http://schemas.microsoft.com/office/drawing/2014/main" xmlns="" id="{37F645AB-E2B2-4DB3-8E15-1DA5F0D767A8}"/>
              </a:ext>
            </a:extLst>
          </p:cNvPr>
          <p:cNvSpPr txBox="1">
            <a:spLocks/>
          </p:cNvSpPr>
          <p:nvPr/>
        </p:nvSpPr>
        <p:spPr>
          <a:xfrm>
            <a:off x="4357089" y="3653624"/>
            <a:ext cx="4349321" cy="943421"/>
          </a:xfrm>
          <a:prstGeom prst="rect">
            <a:avLst/>
          </a:prstGeom>
        </p:spPr>
        <p:txBody>
          <a:bodyPr wrap="square" lIns="0" tIns="0" rIns="0" bIns="0">
            <a:noAutofit/>
          </a:bodyPr>
          <a:lstStyle>
            <a:lvl1pPr>
              <a:defRPr sz="4000" b="1" i="0">
                <a:solidFill>
                  <a:srgbClr val="E3001E"/>
                </a:solidFill>
                <a:latin typeface="Gotham"/>
                <a:ea typeface="+mj-ea"/>
                <a:cs typeface="Gotham"/>
              </a:defRPr>
            </a:lvl1pPr>
          </a:lstStyle>
          <a:p>
            <a:pPr defTabSz="685800">
              <a:defRPr/>
            </a:pPr>
            <a:endParaRPr lang="en-GB" sz="2250" kern="0" dirty="0">
              <a:solidFill>
                <a:srgbClr val="542A44"/>
              </a:solidFill>
              <a:latin typeface="Gotham Light" pitchFamily="50" charset="0"/>
            </a:endParaRPr>
          </a:p>
        </p:txBody>
      </p:sp>
      <p:pic>
        <p:nvPicPr>
          <p:cNvPr id="10" name="Picture 9">
            <a:extLst>
              <a:ext uri="{FF2B5EF4-FFF2-40B4-BE49-F238E27FC236}">
                <a16:creationId xmlns:a16="http://schemas.microsoft.com/office/drawing/2014/main" xmlns="" id="{4A5C7D9B-C91E-4B8B-BFA4-6B7F33202E84}"/>
              </a:ext>
            </a:extLst>
          </p:cNvPr>
          <p:cNvPicPr>
            <a:picLocks noChangeAspect="1"/>
          </p:cNvPicPr>
          <p:nvPr/>
        </p:nvPicPr>
        <p:blipFill>
          <a:blip r:embed="rId5"/>
          <a:stretch>
            <a:fillRect/>
          </a:stretch>
        </p:blipFill>
        <p:spPr>
          <a:xfrm>
            <a:off x="7940122" y="279318"/>
            <a:ext cx="920576" cy="926672"/>
          </a:xfrm>
          <a:prstGeom prst="rect">
            <a:avLst/>
          </a:prstGeom>
        </p:spPr>
      </p:pic>
    </p:spTree>
    <p:extLst>
      <p:ext uri="{BB962C8B-B14F-4D97-AF65-F5344CB8AC3E}">
        <p14:creationId xmlns:p14="http://schemas.microsoft.com/office/powerpoint/2010/main" val="2439541846"/>
      </p:ext>
    </p:extLst>
  </p:cSld>
  <p:clrMapOvr>
    <a:masterClrMapping/>
  </p:clrMapOvr>
  <p:transition spd="med">
    <p:pull/>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934F0171-A7E8-4DA0-92C4-187FE66BCEEC}"/>
              </a:ext>
            </a:extLst>
          </p:cNvPr>
          <p:cNvSpPr>
            <a:spLocks noGrp="1"/>
          </p:cNvSpPr>
          <p:nvPr>
            <p:ph type="title"/>
          </p:nvPr>
        </p:nvSpPr>
        <p:spPr>
          <a:xfrm>
            <a:off x="2657475" y="1143000"/>
            <a:ext cx="3829050" cy="514350"/>
          </a:xfrm>
        </p:spPr>
        <p:txBody>
          <a:bodyPr>
            <a:noAutofit/>
          </a:bodyPr>
          <a:lstStyle/>
          <a:p>
            <a:pPr algn="ctr"/>
            <a:r>
              <a:rPr lang="en-GB" dirty="0">
                <a:solidFill>
                  <a:srgbClr val="218AAB"/>
                </a:solidFill>
                <a:latin typeface="Gotham Bold" panose="02000803030000020004" pitchFamily="2" charset="0"/>
              </a:rPr>
              <a:t>USER JOURNEY</a:t>
            </a:r>
          </a:p>
        </p:txBody>
      </p:sp>
      <p:grpSp>
        <p:nvGrpSpPr>
          <p:cNvPr id="10" name="Group 9">
            <a:extLst>
              <a:ext uri="{FF2B5EF4-FFF2-40B4-BE49-F238E27FC236}">
                <a16:creationId xmlns:a16="http://schemas.microsoft.com/office/drawing/2014/main" xmlns="" id="{CD9CB1D3-B09B-4064-85F7-3A888199007D}"/>
              </a:ext>
            </a:extLst>
          </p:cNvPr>
          <p:cNvGrpSpPr/>
          <p:nvPr/>
        </p:nvGrpSpPr>
        <p:grpSpPr>
          <a:xfrm>
            <a:off x="-5358" y="1884962"/>
            <a:ext cx="2228850" cy="3260324"/>
            <a:chOff x="-7144" y="1370282"/>
            <a:chExt cx="2971800" cy="4347099"/>
          </a:xfrm>
        </p:grpSpPr>
        <p:grpSp>
          <p:nvGrpSpPr>
            <p:cNvPr id="9" name="Group 8">
              <a:extLst>
                <a:ext uri="{FF2B5EF4-FFF2-40B4-BE49-F238E27FC236}">
                  <a16:creationId xmlns:a16="http://schemas.microsoft.com/office/drawing/2014/main" xmlns="" id="{9715255D-0673-4079-A857-81F07E9A7B38}"/>
                </a:ext>
              </a:extLst>
            </p:cNvPr>
            <p:cNvGrpSpPr/>
            <p:nvPr/>
          </p:nvGrpSpPr>
          <p:grpSpPr>
            <a:xfrm>
              <a:off x="-7144" y="2212181"/>
              <a:ext cx="2971800" cy="3505200"/>
              <a:chOff x="629131" y="2057400"/>
              <a:chExt cx="2971800" cy="3505200"/>
            </a:xfrm>
          </p:grpSpPr>
          <p:grpSp>
            <p:nvGrpSpPr>
              <p:cNvPr id="8" name="Group 7">
                <a:extLst>
                  <a:ext uri="{FF2B5EF4-FFF2-40B4-BE49-F238E27FC236}">
                    <a16:creationId xmlns:a16="http://schemas.microsoft.com/office/drawing/2014/main" xmlns="" id="{98E9D49C-F7A5-4C0A-9573-3D69CE8A7DE8}"/>
                  </a:ext>
                </a:extLst>
              </p:cNvPr>
              <p:cNvGrpSpPr/>
              <p:nvPr/>
            </p:nvGrpSpPr>
            <p:grpSpPr>
              <a:xfrm>
                <a:off x="723900" y="2057400"/>
                <a:ext cx="2819400" cy="2224341"/>
                <a:chOff x="2743200" y="1676400"/>
                <a:chExt cx="5784852" cy="4563908"/>
              </a:xfrm>
            </p:grpSpPr>
            <p:grpSp>
              <p:nvGrpSpPr>
                <p:cNvPr id="6" name="Group 5">
                  <a:extLst>
                    <a:ext uri="{FF2B5EF4-FFF2-40B4-BE49-F238E27FC236}">
                      <a16:creationId xmlns:a16="http://schemas.microsoft.com/office/drawing/2014/main" xmlns="" id="{690363CD-5707-4F6E-A770-ED1DA1CF4547}"/>
                    </a:ext>
                  </a:extLst>
                </p:cNvPr>
                <p:cNvGrpSpPr/>
                <p:nvPr/>
              </p:nvGrpSpPr>
              <p:grpSpPr>
                <a:xfrm>
                  <a:off x="2819400" y="1689100"/>
                  <a:ext cx="5708652" cy="3200400"/>
                  <a:chOff x="5791200" y="1834753"/>
                  <a:chExt cx="5708652" cy="3200400"/>
                </a:xfrm>
              </p:grpSpPr>
              <p:pic>
                <p:nvPicPr>
                  <p:cNvPr id="3" name="Picture 2">
                    <a:extLst>
                      <a:ext uri="{FF2B5EF4-FFF2-40B4-BE49-F238E27FC236}">
                        <a16:creationId xmlns:a16="http://schemas.microsoft.com/office/drawing/2014/main" xmlns="" id="{43FE85BE-857C-40C0-AF90-C7104CB447E9}"/>
                      </a:ext>
                    </a:extLst>
                  </p:cNvPr>
                  <p:cNvPicPr>
                    <a:picLocks noChangeAspect="1"/>
                  </p:cNvPicPr>
                  <p:nvPr/>
                </p:nvPicPr>
                <p:blipFill>
                  <a:blip r:embed="rId3"/>
                  <a:stretch>
                    <a:fillRect/>
                  </a:stretch>
                </p:blipFill>
                <p:spPr>
                  <a:xfrm>
                    <a:off x="5791200" y="1981200"/>
                    <a:ext cx="5556252" cy="2907506"/>
                  </a:xfrm>
                  <a:prstGeom prst="rect">
                    <a:avLst/>
                  </a:prstGeom>
                </p:spPr>
              </p:pic>
              <p:sp>
                <p:nvSpPr>
                  <p:cNvPr id="5" name="Rectangle 4">
                    <a:extLst>
                      <a:ext uri="{FF2B5EF4-FFF2-40B4-BE49-F238E27FC236}">
                        <a16:creationId xmlns:a16="http://schemas.microsoft.com/office/drawing/2014/main" xmlns="" id="{2CACF57C-78A7-4092-95FE-1901D4D6996A}"/>
                      </a:ext>
                    </a:extLst>
                  </p:cNvPr>
                  <p:cNvSpPr/>
                  <p:nvPr/>
                </p:nvSpPr>
                <p:spPr>
                  <a:xfrm>
                    <a:off x="11042652" y="1834753"/>
                    <a:ext cx="457200" cy="3200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GB" sz="2250">
                      <a:solidFill>
                        <a:prstClr val="white"/>
                      </a:solidFill>
                      <a:latin typeface="Gotham Bold" panose="02000803030000020004" pitchFamily="2" charset="0"/>
                    </a:endParaRPr>
                  </a:p>
                </p:txBody>
              </p:sp>
            </p:grpSp>
            <p:pic>
              <p:nvPicPr>
                <p:cNvPr id="2052" name="Picture 4" descr="Image result for transparent mac">
                  <a:extLst>
                    <a:ext uri="{FF2B5EF4-FFF2-40B4-BE49-F238E27FC236}">
                      <a16:creationId xmlns:a16="http://schemas.microsoft.com/office/drawing/2014/main" xmlns="" id="{514C3B91-2468-4153-924B-84A59A40F9D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43200" y="1676400"/>
                  <a:ext cx="5486399" cy="4563908"/>
                </a:xfrm>
                <a:prstGeom prst="rect">
                  <a:avLst/>
                </a:prstGeom>
                <a:noFill/>
                <a:extLst>
                  <a:ext uri="{909E8E84-426E-40DD-AFC4-6F175D3DCCD1}">
                    <a14:hiddenFill xmlns:a14="http://schemas.microsoft.com/office/drawing/2010/main">
                      <a:solidFill>
                        <a:srgbClr val="FFFFFF"/>
                      </a:solidFill>
                    </a14:hiddenFill>
                  </a:ext>
                </a:extLst>
              </p:spPr>
            </p:pic>
          </p:grpSp>
          <p:sp>
            <p:nvSpPr>
              <p:cNvPr id="35" name="Title 1">
                <a:extLst>
                  <a:ext uri="{FF2B5EF4-FFF2-40B4-BE49-F238E27FC236}">
                    <a16:creationId xmlns:a16="http://schemas.microsoft.com/office/drawing/2014/main" xmlns="" id="{190FC1D0-FF12-45CC-BBB6-3E8B274D79FF}"/>
                  </a:ext>
                </a:extLst>
              </p:cNvPr>
              <p:cNvSpPr txBox="1">
                <a:spLocks/>
              </p:cNvSpPr>
              <p:nvPr/>
            </p:nvSpPr>
            <p:spPr>
              <a:xfrm>
                <a:off x="629131" y="4574888"/>
                <a:ext cx="2971800" cy="987712"/>
              </a:xfrm>
              <a:prstGeom prst="rect">
                <a:avLst/>
              </a:prstGeom>
            </p:spPr>
            <p:txBody>
              <a:bodyPr wrap="square" lIns="0" tIns="0" rIns="0" bIns="0">
                <a:noAutofit/>
              </a:bodyPr>
              <a:lstStyle>
                <a:lvl1pPr>
                  <a:defRPr sz="4000" b="1" i="0">
                    <a:solidFill>
                      <a:srgbClr val="E3001E"/>
                    </a:solidFill>
                    <a:latin typeface="Gotham"/>
                    <a:ea typeface="+mj-ea"/>
                    <a:cs typeface="Gotham"/>
                  </a:defRPr>
                </a:lvl1pPr>
              </a:lstStyle>
              <a:p>
                <a:pPr algn="ctr" defTabSz="685800">
                  <a:defRPr/>
                </a:pPr>
                <a:r>
                  <a:rPr lang="en-GB" sz="2250" kern="0" dirty="0">
                    <a:solidFill>
                      <a:srgbClr val="05CE7C"/>
                    </a:solidFill>
                    <a:latin typeface="Gotham Bold" panose="02000803030000020004" pitchFamily="2" charset="0"/>
                  </a:rPr>
                  <a:t>SEARCH</a:t>
                </a:r>
              </a:p>
            </p:txBody>
          </p:sp>
        </p:grpSp>
        <p:sp>
          <p:nvSpPr>
            <p:cNvPr id="57" name="Oval 56">
              <a:extLst>
                <a:ext uri="{FF2B5EF4-FFF2-40B4-BE49-F238E27FC236}">
                  <a16:creationId xmlns:a16="http://schemas.microsoft.com/office/drawing/2014/main" xmlns="" id="{EF14F022-E1B5-46D6-8560-6C0759B24432}"/>
                </a:ext>
              </a:extLst>
            </p:cNvPr>
            <p:cNvSpPr/>
            <p:nvPr/>
          </p:nvSpPr>
          <p:spPr>
            <a:xfrm>
              <a:off x="1076932" y="1370282"/>
              <a:ext cx="695325" cy="695325"/>
            </a:xfrm>
            <a:prstGeom prst="ellipse">
              <a:avLst/>
            </a:prstGeom>
            <a:solidFill>
              <a:srgbClr val="542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GB" sz="2250" dirty="0">
                  <a:solidFill>
                    <a:prstClr val="white"/>
                  </a:solidFill>
                  <a:latin typeface="Gotham Bold" panose="02000803030000020004" pitchFamily="2" charset="0"/>
                </a:rPr>
                <a:t>1</a:t>
              </a:r>
            </a:p>
          </p:txBody>
        </p:sp>
      </p:grpSp>
      <p:grpSp>
        <p:nvGrpSpPr>
          <p:cNvPr id="11" name="Group 10">
            <a:extLst>
              <a:ext uri="{FF2B5EF4-FFF2-40B4-BE49-F238E27FC236}">
                <a16:creationId xmlns:a16="http://schemas.microsoft.com/office/drawing/2014/main" xmlns="" id="{DDDF35A8-7D05-401D-8A48-E8884A305CFF}"/>
              </a:ext>
            </a:extLst>
          </p:cNvPr>
          <p:cNvGrpSpPr/>
          <p:nvPr/>
        </p:nvGrpSpPr>
        <p:grpSpPr>
          <a:xfrm>
            <a:off x="2337792" y="1884961"/>
            <a:ext cx="2228850" cy="3488925"/>
            <a:chOff x="3117056" y="1370281"/>
            <a:chExt cx="2971800" cy="4651900"/>
          </a:xfrm>
        </p:grpSpPr>
        <p:grpSp>
          <p:nvGrpSpPr>
            <p:cNvPr id="36" name="Group 35">
              <a:extLst>
                <a:ext uri="{FF2B5EF4-FFF2-40B4-BE49-F238E27FC236}">
                  <a16:creationId xmlns:a16="http://schemas.microsoft.com/office/drawing/2014/main" xmlns="" id="{2C223612-C925-423C-AE17-2CF9FD0E971F}"/>
                </a:ext>
              </a:extLst>
            </p:cNvPr>
            <p:cNvGrpSpPr/>
            <p:nvPr/>
          </p:nvGrpSpPr>
          <p:grpSpPr>
            <a:xfrm>
              <a:off x="3117056" y="2212181"/>
              <a:ext cx="2971800" cy="3810000"/>
              <a:chOff x="629131" y="2057400"/>
              <a:chExt cx="2971800" cy="3810000"/>
            </a:xfrm>
          </p:grpSpPr>
          <p:grpSp>
            <p:nvGrpSpPr>
              <p:cNvPr id="37" name="Group 36">
                <a:extLst>
                  <a:ext uri="{FF2B5EF4-FFF2-40B4-BE49-F238E27FC236}">
                    <a16:creationId xmlns:a16="http://schemas.microsoft.com/office/drawing/2014/main" xmlns="" id="{E9F5120E-CF5F-4FD1-9FD9-3F00819A4E20}"/>
                  </a:ext>
                </a:extLst>
              </p:cNvPr>
              <p:cNvGrpSpPr/>
              <p:nvPr/>
            </p:nvGrpSpPr>
            <p:grpSpPr>
              <a:xfrm>
                <a:off x="723900" y="2057400"/>
                <a:ext cx="2819400" cy="2224341"/>
                <a:chOff x="2743200" y="1676400"/>
                <a:chExt cx="5784852" cy="4563908"/>
              </a:xfrm>
            </p:grpSpPr>
            <p:grpSp>
              <p:nvGrpSpPr>
                <p:cNvPr id="39" name="Group 38">
                  <a:extLst>
                    <a:ext uri="{FF2B5EF4-FFF2-40B4-BE49-F238E27FC236}">
                      <a16:creationId xmlns:a16="http://schemas.microsoft.com/office/drawing/2014/main" xmlns="" id="{D71AB9F4-1D95-4AA9-96F0-1C5A65AC51F1}"/>
                    </a:ext>
                  </a:extLst>
                </p:cNvPr>
                <p:cNvGrpSpPr/>
                <p:nvPr/>
              </p:nvGrpSpPr>
              <p:grpSpPr>
                <a:xfrm>
                  <a:off x="2819400" y="1689100"/>
                  <a:ext cx="5708652" cy="3200400"/>
                  <a:chOff x="5791200" y="1834753"/>
                  <a:chExt cx="5708652" cy="3200400"/>
                </a:xfrm>
              </p:grpSpPr>
              <p:pic>
                <p:nvPicPr>
                  <p:cNvPr id="41" name="Picture 40">
                    <a:extLst>
                      <a:ext uri="{FF2B5EF4-FFF2-40B4-BE49-F238E27FC236}">
                        <a16:creationId xmlns:a16="http://schemas.microsoft.com/office/drawing/2014/main" xmlns="" id="{CD8A7836-8B12-48E6-95EA-DA158217A1A5}"/>
                      </a:ext>
                    </a:extLst>
                  </p:cNvPr>
                  <p:cNvPicPr>
                    <a:picLocks noChangeAspect="1"/>
                  </p:cNvPicPr>
                  <p:nvPr/>
                </p:nvPicPr>
                <p:blipFill>
                  <a:blip r:embed="rId3"/>
                  <a:stretch>
                    <a:fillRect/>
                  </a:stretch>
                </p:blipFill>
                <p:spPr>
                  <a:xfrm>
                    <a:off x="5791200" y="1981200"/>
                    <a:ext cx="5556252" cy="2907506"/>
                  </a:xfrm>
                  <a:prstGeom prst="rect">
                    <a:avLst/>
                  </a:prstGeom>
                </p:spPr>
              </p:pic>
              <p:sp>
                <p:nvSpPr>
                  <p:cNvPr id="42" name="Rectangle 41">
                    <a:extLst>
                      <a:ext uri="{FF2B5EF4-FFF2-40B4-BE49-F238E27FC236}">
                        <a16:creationId xmlns:a16="http://schemas.microsoft.com/office/drawing/2014/main" xmlns="" id="{FA341F60-AF06-41A4-A670-54000762563C}"/>
                      </a:ext>
                    </a:extLst>
                  </p:cNvPr>
                  <p:cNvSpPr/>
                  <p:nvPr/>
                </p:nvSpPr>
                <p:spPr>
                  <a:xfrm>
                    <a:off x="11042652" y="1834753"/>
                    <a:ext cx="457200" cy="3200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GB" sz="2250">
                      <a:solidFill>
                        <a:prstClr val="white"/>
                      </a:solidFill>
                      <a:latin typeface="Gotham Bold" panose="02000803030000020004" pitchFamily="2" charset="0"/>
                    </a:endParaRPr>
                  </a:p>
                </p:txBody>
              </p:sp>
            </p:grpSp>
            <p:pic>
              <p:nvPicPr>
                <p:cNvPr id="40" name="Picture 4" descr="Image result for transparent mac">
                  <a:extLst>
                    <a:ext uri="{FF2B5EF4-FFF2-40B4-BE49-F238E27FC236}">
                      <a16:creationId xmlns:a16="http://schemas.microsoft.com/office/drawing/2014/main" xmlns="" id="{EA716678-796A-48E5-A5BE-EF1CC355957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43200" y="1676400"/>
                  <a:ext cx="5486399" cy="4563908"/>
                </a:xfrm>
                <a:prstGeom prst="rect">
                  <a:avLst/>
                </a:prstGeom>
                <a:noFill/>
                <a:extLst>
                  <a:ext uri="{909E8E84-426E-40DD-AFC4-6F175D3DCCD1}">
                    <a14:hiddenFill xmlns:a14="http://schemas.microsoft.com/office/drawing/2010/main">
                      <a:solidFill>
                        <a:srgbClr val="FFFFFF"/>
                      </a:solidFill>
                    </a14:hiddenFill>
                  </a:ext>
                </a:extLst>
              </p:spPr>
            </p:pic>
          </p:grpSp>
          <p:sp>
            <p:nvSpPr>
              <p:cNvPr id="38" name="Title 1">
                <a:extLst>
                  <a:ext uri="{FF2B5EF4-FFF2-40B4-BE49-F238E27FC236}">
                    <a16:creationId xmlns:a16="http://schemas.microsoft.com/office/drawing/2014/main" xmlns="" id="{716B40F0-375D-4530-B71C-4FDA763C166E}"/>
                  </a:ext>
                </a:extLst>
              </p:cNvPr>
              <p:cNvSpPr txBox="1">
                <a:spLocks/>
              </p:cNvSpPr>
              <p:nvPr/>
            </p:nvSpPr>
            <p:spPr>
              <a:xfrm>
                <a:off x="629131" y="4574888"/>
                <a:ext cx="2971800" cy="1292512"/>
              </a:xfrm>
              <a:prstGeom prst="rect">
                <a:avLst/>
              </a:prstGeom>
            </p:spPr>
            <p:txBody>
              <a:bodyPr wrap="square" lIns="0" tIns="0" rIns="0" bIns="0">
                <a:noAutofit/>
              </a:bodyPr>
              <a:lstStyle>
                <a:lvl1pPr>
                  <a:defRPr sz="4000" b="1" i="0">
                    <a:solidFill>
                      <a:srgbClr val="E3001E"/>
                    </a:solidFill>
                    <a:latin typeface="Gotham"/>
                    <a:ea typeface="+mj-ea"/>
                    <a:cs typeface="Gotham"/>
                  </a:defRPr>
                </a:lvl1pPr>
              </a:lstStyle>
              <a:p>
                <a:pPr algn="ctr" defTabSz="685800">
                  <a:defRPr/>
                </a:pPr>
                <a:r>
                  <a:rPr lang="en-GB" sz="2250" kern="0" dirty="0">
                    <a:solidFill>
                      <a:srgbClr val="05CE7C"/>
                    </a:solidFill>
                    <a:latin typeface="Gotham Bold" panose="02000803030000020004" pitchFamily="2" charset="0"/>
                  </a:rPr>
                  <a:t>RESULTS</a:t>
                </a:r>
              </a:p>
            </p:txBody>
          </p:sp>
        </p:grpSp>
        <p:sp>
          <p:nvSpPr>
            <p:cNvPr id="58" name="Oval 57">
              <a:extLst>
                <a:ext uri="{FF2B5EF4-FFF2-40B4-BE49-F238E27FC236}">
                  <a16:creationId xmlns:a16="http://schemas.microsoft.com/office/drawing/2014/main" xmlns="" id="{06228320-EE11-4BF4-9D13-45B05E7F54F4}"/>
                </a:ext>
              </a:extLst>
            </p:cNvPr>
            <p:cNvSpPr/>
            <p:nvPr/>
          </p:nvSpPr>
          <p:spPr>
            <a:xfrm>
              <a:off x="4255293" y="1370281"/>
              <a:ext cx="695325" cy="695325"/>
            </a:xfrm>
            <a:prstGeom prst="ellipse">
              <a:avLst/>
            </a:prstGeom>
            <a:solidFill>
              <a:srgbClr val="542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GB" sz="2250" dirty="0">
                  <a:solidFill>
                    <a:prstClr val="white"/>
                  </a:solidFill>
                  <a:latin typeface="Gotham Bold" panose="02000803030000020004" pitchFamily="2" charset="0"/>
                </a:rPr>
                <a:t>2</a:t>
              </a:r>
            </a:p>
          </p:txBody>
        </p:sp>
      </p:grpSp>
      <p:grpSp>
        <p:nvGrpSpPr>
          <p:cNvPr id="13" name="Group 12">
            <a:extLst>
              <a:ext uri="{FF2B5EF4-FFF2-40B4-BE49-F238E27FC236}">
                <a16:creationId xmlns:a16="http://schemas.microsoft.com/office/drawing/2014/main" xmlns="" id="{0CBEA8AE-1F19-47B4-BC67-2F7EDC5F9EE6}"/>
              </a:ext>
            </a:extLst>
          </p:cNvPr>
          <p:cNvGrpSpPr/>
          <p:nvPr/>
        </p:nvGrpSpPr>
        <p:grpSpPr>
          <a:xfrm>
            <a:off x="4642925" y="1884961"/>
            <a:ext cx="2228850" cy="3258539"/>
            <a:chOff x="6190566" y="1370281"/>
            <a:chExt cx="2971800" cy="4344719"/>
          </a:xfrm>
        </p:grpSpPr>
        <p:grpSp>
          <p:nvGrpSpPr>
            <p:cNvPr id="43" name="Group 42">
              <a:extLst>
                <a:ext uri="{FF2B5EF4-FFF2-40B4-BE49-F238E27FC236}">
                  <a16:creationId xmlns:a16="http://schemas.microsoft.com/office/drawing/2014/main" xmlns="" id="{EB9A6444-61BE-4395-AE5A-BF911A746A75}"/>
                </a:ext>
              </a:extLst>
            </p:cNvPr>
            <p:cNvGrpSpPr/>
            <p:nvPr/>
          </p:nvGrpSpPr>
          <p:grpSpPr>
            <a:xfrm>
              <a:off x="6190566" y="2209800"/>
              <a:ext cx="2971800" cy="3505200"/>
              <a:chOff x="629131" y="2057400"/>
              <a:chExt cx="2971800" cy="3505200"/>
            </a:xfrm>
          </p:grpSpPr>
          <p:grpSp>
            <p:nvGrpSpPr>
              <p:cNvPr id="44" name="Group 43">
                <a:extLst>
                  <a:ext uri="{FF2B5EF4-FFF2-40B4-BE49-F238E27FC236}">
                    <a16:creationId xmlns:a16="http://schemas.microsoft.com/office/drawing/2014/main" xmlns="" id="{A4CBA840-40E1-4CEE-8CBD-4A9C8C6C7A54}"/>
                  </a:ext>
                </a:extLst>
              </p:cNvPr>
              <p:cNvGrpSpPr/>
              <p:nvPr/>
            </p:nvGrpSpPr>
            <p:grpSpPr>
              <a:xfrm>
                <a:off x="723900" y="2057400"/>
                <a:ext cx="2819400" cy="2224341"/>
                <a:chOff x="2743200" y="1676400"/>
                <a:chExt cx="5784852" cy="4563908"/>
              </a:xfrm>
            </p:grpSpPr>
            <p:grpSp>
              <p:nvGrpSpPr>
                <p:cNvPr id="46" name="Group 45">
                  <a:extLst>
                    <a:ext uri="{FF2B5EF4-FFF2-40B4-BE49-F238E27FC236}">
                      <a16:creationId xmlns:a16="http://schemas.microsoft.com/office/drawing/2014/main" xmlns="" id="{8C21FD14-B5A9-4AFD-AE2B-94624EA46909}"/>
                    </a:ext>
                  </a:extLst>
                </p:cNvPr>
                <p:cNvGrpSpPr/>
                <p:nvPr/>
              </p:nvGrpSpPr>
              <p:grpSpPr>
                <a:xfrm>
                  <a:off x="2819400" y="1689100"/>
                  <a:ext cx="5708652" cy="3200400"/>
                  <a:chOff x="5791200" y="1834753"/>
                  <a:chExt cx="5708652" cy="3200400"/>
                </a:xfrm>
              </p:grpSpPr>
              <p:pic>
                <p:nvPicPr>
                  <p:cNvPr id="48" name="Picture 47">
                    <a:extLst>
                      <a:ext uri="{FF2B5EF4-FFF2-40B4-BE49-F238E27FC236}">
                        <a16:creationId xmlns:a16="http://schemas.microsoft.com/office/drawing/2014/main" xmlns="" id="{ED8C07F6-505D-4E61-B72D-FDABEF510B0A}"/>
                      </a:ext>
                    </a:extLst>
                  </p:cNvPr>
                  <p:cNvPicPr>
                    <a:picLocks noChangeAspect="1"/>
                  </p:cNvPicPr>
                  <p:nvPr/>
                </p:nvPicPr>
                <p:blipFill>
                  <a:blip r:embed="rId3"/>
                  <a:stretch>
                    <a:fillRect/>
                  </a:stretch>
                </p:blipFill>
                <p:spPr>
                  <a:xfrm>
                    <a:off x="5791200" y="1981200"/>
                    <a:ext cx="5556252" cy="2907506"/>
                  </a:xfrm>
                  <a:prstGeom prst="rect">
                    <a:avLst/>
                  </a:prstGeom>
                </p:spPr>
              </p:pic>
              <p:sp>
                <p:nvSpPr>
                  <p:cNvPr id="49" name="Rectangle 48">
                    <a:extLst>
                      <a:ext uri="{FF2B5EF4-FFF2-40B4-BE49-F238E27FC236}">
                        <a16:creationId xmlns:a16="http://schemas.microsoft.com/office/drawing/2014/main" xmlns="" id="{055340EC-0C05-4F57-9423-233656FC7A0A}"/>
                      </a:ext>
                    </a:extLst>
                  </p:cNvPr>
                  <p:cNvSpPr/>
                  <p:nvPr/>
                </p:nvSpPr>
                <p:spPr>
                  <a:xfrm>
                    <a:off x="11042652" y="1834753"/>
                    <a:ext cx="457200" cy="3200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GB" sz="2250">
                      <a:solidFill>
                        <a:prstClr val="white"/>
                      </a:solidFill>
                      <a:latin typeface="Gotham Bold" panose="02000803030000020004" pitchFamily="2" charset="0"/>
                    </a:endParaRPr>
                  </a:p>
                </p:txBody>
              </p:sp>
            </p:grpSp>
            <p:pic>
              <p:nvPicPr>
                <p:cNvPr id="47" name="Picture 4" descr="Image result for transparent mac">
                  <a:extLst>
                    <a:ext uri="{FF2B5EF4-FFF2-40B4-BE49-F238E27FC236}">
                      <a16:creationId xmlns:a16="http://schemas.microsoft.com/office/drawing/2014/main" xmlns="" id="{33F481D9-A3BD-45E0-A4FD-55C7BA89668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43200" y="1676400"/>
                  <a:ext cx="5486399" cy="4563908"/>
                </a:xfrm>
                <a:prstGeom prst="rect">
                  <a:avLst/>
                </a:prstGeom>
                <a:noFill/>
                <a:extLst>
                  <a:ext uri="{909E8E84-426E-40DD-AFC4-6F175D3DCCD1}">
                    <a14:hiddenFill xmlns:a14="http://schemas.microsoft.com/office/drawing/2010/main">
                      <a:solidFill>
                        <a:srgbClr val="FFFFFF"/>
                      </a:solidFill>
                    </a14:hiddenFill>
                  </a:ext>
                </a:extLst>
              </p:spPr>
            </p:pic>
          </p:grpSp>
          <p:sp>
            <p:nvSpPr>
              <p:cNvPr id="45" name="Title 1">
                <a:extLst>
                  <a:ext uri="{FF2B5EF4-FFF2-40B4-BE49-F238E27FC236}">
                    <a16:creationId xmlns:a16="http://schemas.microsoft.com/office/drawing/2014/main" xmlns="" id="{C30725AC-82EF-423E-B419-4521F4FB3F2F}"/>
                  </a:ext>
                </a:extLst>
              </p:cNvPr>
              <p:cNvSpPr txBox="1">
                <a:spLocks/>
              </p:cNvSpPr>
              <p:nvPr/>
            </p:nvSpPr>
            <p:spPr>
              <a:xfrm>
                <a:off x="629131" y="4574888"/>
                <a:ext cx="2971800" cy="987712"/>
              </a:xfrm>
              <a:prstGeom prst="rect">
                <a:avLst/>
              </a:prstGeom>
            </p:spPr>
            <p:txBody>
              <a:bodyPr wrap="square" lIns="0" tIns="0" rIns="0" bIns="0">
                <a:noAutofit/>
              </a:bodyPr>
              <a:lstStyle>
                <a:lvl1pPr>
                  <a:defRPr sz="4000" b="1" i="0">
                    <a:solidFill>
                      <a:srgbClr val="E3001E"/>
                    </a:solidFill>
                    <a:latin typeface="Gotham"/>
                    <a:ea typeface="+mj-ea"/>
                    <a:cs typeface="Gotham"/>
                  </a:defRPr>
                </a:lvl1pPr>
              </a:lstStyle>
              <a:p>
                <a:pPr algn="ctr" defTabSz="685800">
                  <a:defRPr/>
                </a:pPr>
                <a:r>
                  <a:rPr lang="en-GB" sz="2250" kern="0" dirty="0">
                    <a:solidFill>
                      <a:srgbClr val="05CE7C"/>
                    </a:solidFill>
                    <a:latin typeface="Gotham Bold" panose="02000803030000020004" pitchFamily="2" charset="0"/>
                  </a:rPr>
                  <a:t>FIND</a:t>
                </a:r>
              </a:p>
            </p:txBody>
          </p:sp>
        </p:grpSp>
        <p:sp>
          <p:nvSpPr>
            <p:cNvPr id="59" name="Oval 58">
              <a:extLst>
                <a:ext uri="{FF2B5EF4-FFF2-40B4-BE49-F238E27FC236}">
                  <a16:creationId xmlns:a16="http://schemas.microsoft.com/office/drawing/2014/main" xmlns="" id="{04095298-60D7-4FE5-9FC2-0D4021B147ED}"/>
                </a:ext>
              </a:extLst>
            </p:cNvPr>
            <p:cNvSpPr/>
            <p:nvPr/>
          </p:nvSpPr>
          <p:spPr>
            <a:xfrm>
              <a:off x="7274642" y="1370281"/>
              <a:ext cx="695325" cy="695325"/>
            </a:xfrm>
            <a:prstGeom prst="ellipse">
              <a:avLst/>
            </a:prstGeom>
            <a:solidFill>
              <a:srgbClr val="542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GB" sz="2250" dirty="0">
                  <a:solidFill>
                    <a:prstClr val="white"/>
                  </a:solidFill>
                  <a:latin typeface="Gotham Bold" panose="02000803030000020004" pitchFamily="2" charset="0"/>
                </a:rPr>
                <a:t>3</a:t>
              </a:r>
            </a:p>
          </p:txBody>
        </p:sp>
      </p:grpSp>
      <p:grpSp>
        <p:nvGrpSpPr>
          <p:cNvPr id="17" name="Group 16">
            <a:extLst>
              <a:ext uri="{FF2B5EF4-FFF2-40B4-BE49-F238E27FC236}">
                <a16:creationId xmlns:a16="http://schemas.microsoft.com/office/drawing/2014/main" xmlns="" id="{B9A92D77-C0B4-4259-9536-3DAB4F9D8E40}"/>
              </a:ext>
            </a:extLst>
          </p:cNvPr>
          <p:cNvGrpSpPr/>
          <p:nvPr/>
        </p:nvGrpSpPr>
        <p:grpSpPr>
          <a:xfrm>
            <a:off x="6910040" y="1884961"/>
            <a:ext cx="2228850" cy="3264968"/>
            <a:chOff x="9213386" y="1370280"/>
            <a:chExt cx="2971800" cy="4353291"/>
          </a:xfrm>
        </p:grpSpPr>
        <p:grpSp>
          <p:nvGrpSpPr>
            <p:cNvPr id="50" name="Group 49">
              <a:extLst>
                <a:ext uri="{FF2B5EF4-FFF2-40B4-BE49-F238E27FC236}">
                  <a16:creationId xmlns:a16="http://schemas.microsoft.com/office/drawing/2014/main" xmlns="" id="{3752F8FA-532D-45CF-AD33-0E8F418D08B9}"/>
                </a:ext>
              </a:extLst>
            </p:cNvPr>
            <p:cNvGrpSpPr/>
            <p:nvPr/>
          </p:nvGrpSpPr>
          <p:grpSpPr>
            <a:xfrm>
              <a:off x="9213386" y="2218371"/>
              <a:ext cx="2971800" cy="3505200"/>
              <a:chOff x="629131" y="2057400"/>
              <a:chExt cx="2971800" cy="3505200"/>
            </a:xfrm>
          </p:grpSpPr>
          <p:grpSp>
            <p:nvGrpSpPr>
              <p:cNvPr id="51" name="Group 50">
                <a:extLst>
                  <a:ext uri="{FF2B5EF4-FFF2-40B4-BE49-F238E27FC236}">
                    <a16:creationId xmlns:a16="http://schemas.microsoft.com/office/drawing/2014/main" xmlns="" id="{5D712532-98C3-426E-836A-8C1902BCC731}"/>
                  </a:ext>
                </a:extLst>
              </p:cNvPr>
              <p:cNvGrpSpPr/>
              <p:nvPr/>
            </p:nvGrpSpPr>
            <p:grpSpPr>
              <a:xfrm>
                <a:off x="723900" y="2057400"/>
                <a:ext cx="2819400" cy="2224341"/>
                <a:chOff x="2743200" y="1676400"/>
                <a:chExt cx="5784852" cy="4563908"/>
              </a:xfrm>
            </p:grpSpPr>
            <p:grpSp>
              <p:nvGrpSpPr>
                <p:cNvPr id="53" name="Group 52">
                  <a:extLst>
                    <a:ext uri="{FF2B5EF4-FFF2-40B4-BE49-F238E27FC236}">
                      <a16:creationId xmlns:a16="http://schemas.microsoft.com/office/drawing/2014/main" xmlns="" id="{FD9CA073-222A-4545-A627-E53C84EBE5C2}"/>
                    </a:ext>
                  </a:extLst>
                </p:cNvPr>
                <p:cNvGrpSpPr/>
                <p:nvPr/>
              </p:nvGrpSpPr>
              <p:grpSpPr>
                <a:xfrm>
                  <a:off x="2819400" y="1689100"/>
                  <a:ext cx="5708652" cy="3200400"/>
                  <a:chOff x="5791200" y="1834753"/>
                  <a:chExt cx="5708652" cy="3200400"/>
                </a:xfrm>
              </p:grpSpPr>
              <p:pic>
                <p:nvPicPr>
                  <p:cNvPr id="55" name="Picture 54">
                    <a:extLst>
                      <a:ext uri="{FF2B5EF4-FFF2-40B4-BE49-F238E27FC236}">
                        <a16:creationId xmlns:a16="http://schemas.microsoft.com/office/drawing/2014/main" xmlns="" id="{B6BFDA90-4F36-406C-A81F-6AE452F7C459}"/>
                      </a:ext>
                    </a:extLst>
                  </p:cNvPr>
                  <p:cNvPicPr>
                    <a:picLocks noChangeAspect="1"/>
                  </p:cNvPicPr>
                  <p:nvPr/>
                </p:nvPicPr>
                <p:blipFill>
                  <a:blip r:embed="rId3"/>
                  <a:stretch>
                    <a:fillRect/>
                  </a:stretch>
                </p:blipFill>
                <p:spPr>
                  <a:xfrm>
                    <a:off x="5791200" y="1981200"/>
                    <a:ext cx="5556252" cy="2907506"/>
                  </a:xfrm>
                  <a:prstGeom prst="rect">
                    <a:avLst/>
                  </a:prstGeom>
                </p:spPr>
              </p:pic>
              <p:sp>
                <p:nvSpPr>
                  <p:cNvPr id="56" name="Rectangle 55">
                    <a:extLst>
                      <a:ext uri="{FF2B5EF4-FFF2-40B4-BE49-F238E27FC236}">
                        <a16:creationId xmlns:a16="http://schemas.microsoft.com/office/drawing/2014/main" xmlns="" id="{C2C8C462-B7CB-4D61-837F-EE747B8156C2}"/>
                      </a:ext>
                    </a:extLst>
                  </p:cNvPr>
                  <p:cNvSpPr/>
                  <p:nvPr/>
                </p:nvSpPr>
                <p:spPr>
                  <a:xfrm>
                    <a:off x="11042652" y="1834753"/>
                    <a:ext cx="457200" cy="3200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GB" sz="2250">
                      <a:solidFill>
                        <a:prstClr val="white"/>
                      </a:solidFill>
                      <a:latin typeface="Gotham Bold" panose="02000803030000020004" pitchFamily="2" charset="0"/>
                    </a:endParaRPr>
                  </a:p>
                </p:txBody>
              </p:sp>
            </p:grpSp>
            <p:pic>
              <p:nvPicPr>
                <p:cNvPr id="54" name="Picture 4" descr="Image result for transparent mac">
                  <a:extLst>
                    <a:ext uri="{FF2B5EF4-FFF2-40B4-BE49-F238E27FC236}">
                      <a16:creationId xmlns:a16="http://schemas.microsoft.com/office/drawing/2014/main" xmlns="" id="{1067D6FD-EBF5-4992-8905-EC881BA50EA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43200" y="1676400"/>
                  <a:ext cx="5486399" cy="4563908"/>
                </a:xfrm>
                <a:prstGeom prst="rect">
                  <a:avLst/>
                </a:prstGeom>
                <a:noFill/>
                <a:extLst>
                  <a:ext uri="{909E8E84-426E-40DD-AFC4-6F175D3DCCD1}">
                    <a14:hiddenFill xmlns:a14="http://schemas.microsoft.com/office/drawing/2010/main">
                      <a:solidFill>
                        <a:srgbClr val="FFFFFF"/>
                      </a:solidFill>
                    </a14:hiddenFill>
                  </a:ext>
                </a:extLst>
              </p:spPr>
            </p:pic>
          </p:grpSp>
          <p:sp>
            <p:nvSpPr>
              <p:cNvPr id="52" name="Title 1">
                <a:extLst>
                  <a:ext uri="{FF2B5EF4-FFF2-40B4-BE49-F238E27FC236}">
                    <a16:creationId xmlns:a16="http://schemas.microsoft.com/office/drawing/2014/main" xmlns="" id="{38026AC0-D827-4C2E-9F58-01A92A775213}"/>
                  </a:ext>
                </a:extLst>
              </p:cNvPr>
              <p:cNvSpPr txBox="1">
                <a:spLocks/>
              </p:cNvSpPr>
              <p:nvPr/>
            </p:nvSpPr>
            <p:spPr>
              <a:xfrm>
                <a:off x="629131" y="4574888"/>
                <a:ext cx="2971800" cy="987712"/>
              </a:xfrm>
              <a:prstGeom prst="rect">
                <a:avLst/>
              </a:prstGeom>
            </p:spPr>
            <p:txBody>
              <a:bodyPr wrap="square" lIns="0" tIns="0" rIns="0" bIns="0">
                <a:noAutofit/>
              </a:bodyPr>
              <a:lstStyle>
                <a:lvl1pPr>
                  <a:defRPr sz="4000" b="1" i="0">
                    <a:solidFill>
                      <a:srgbClr val="E3001E"/>
                    </a:solidFill>
                    <a:latin typeface="Gotham"/>
                    <a:ea typeface="+mj-ea"/>
                    <a:cs typeface="Gotham"/>
                  </a:defRPr>
                </a:lvl1pPr>
              </a:lstStyle>
              <a:p>
                <a:pPr algn="ctr" defTabSz="685800">
                  <a:defRPr/>
                </a:pPr>
                <a:r>
                  <a:rPr lang="en-GB" sz="2250" kern="0" dirty="0">
                    <a:solidFill>
                      <a:srgbClr val="05CE7C"/>
                    </a:solidFill>
                    <a:latin typeface="Gotham Bold" panose="02000803030000020004" pitchFamily="2" charset="0"/>
                  </a:rPr>
                  <a:t>MESSAGE</a:t>
                </a:r>
              </a:p>
            </p:txBody>
          </p:sp>
        </p:grpSp>
        <p:sp>
          <p:nvSpPr>
            <p:cNvPr id="60" name="Oval 59">
              <a:extLst>
                <a:ext uri="{FF2B5EF4-FFF2-40B4-BE49-F238E27FC236}">
                  <a16:creationId xmlns:a16="http://schemas.microsoft.com/office/drawing/2014/main" xmlns="" id="{85058C18-BC76-4ED2-830E-90173F62F876}"/>
                </a:ext>
              </a:extLst>
            </p:cNvPr>
            <p:cNvSpPr/>
            <p:nvPr/>
          </p:nvSpPr>
          <p:spPr>
            <a:xfrm>
              <a:off x="10351623" y="1370280"/>
              <a:ext cx="695325" cy="695325"/>
            </a:xfrm>
            <a:prstGeom prst="ellipse">
              <a:avLst/>
            </a:prstGeom>
            <a:solidFill>
              <a:srgbClr val="542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GB" sz="2250" dirty="0">
                  <a:solidFill>
                    <a:prstClr val="white"/>
                  </a:solidFill>
                  <a:latin typeface="Gotham Bold" panose="02000803030000020004" pitchFamily="2" charset="0"/>
                </a:rPr>
                <a:t>4</a:t>
              </a:r>
            </a:p>
          </p:txBody>
        </p:sp>
      </p:grpSp>
      <p:pic>
        <p:nvPicPr>
          <p:cNvPr id="2048" name="Picture 2047">
            <a:extLst>
              <a:ext uri="{FF2B5EF4-FFF2-40B4-BE49-F238E27FC236}">
                <a16:creationId xmlns:a16="http://schemas.microsoft.com/office/drawing/2014/main" xmlns="" id="{47CF52C3-8BF9-438E-850C-4E7419D73D24}"/>
              </a:ext>
            </a:extLst>
          </p:cNvPr>
          <p:cNvPicPr>
            <a:picLocks noChangeAspect="1"/>
          </p:cNvPicPr>
          <p:nvPr/>
        </p:nvPicPr>
        <p:blipFill>
          <a:blip r:embed="rId5"/>
          <a:stretch>
            <a:fillRect/>
          </a:stretch>
        </p:blipFill>
        <p:spPr>
          <a:xfrm>
            <a:off x="2479669" y="2592071"/>
            <a:ext cx="1876628" cy="1043489"/>
          </a:xfrm>
          <a:prstGeom prst="rect">
            <a:avLst/>
          </a:prstGeom>
        </p:spPr>
      </p:pic>
      <p:pic>
        <p:nvPicPr>
          <p:cNvPr id="2049" name="Picture 2048">
            <a:extLst>
              <a:ext uri="{FF2B5EF4-FFF2-40B4-BE49-F238E27FC236}">
                <a16:creationId xmlns:a16="http://schemas.microsoft.com/office/drawing/2014/main" xmlns="" id="{E4612E62-ACF1-4F1C-B666-83DD5921B0E0}"/>
              </a:ext>
            </a:extLst>
          </p:cNvPr>
          <p:cNvPicPr>
            <a:picLocks noChangeAspect="1"/>
          </p:cNvPicPr>
          <p:nvPr/>
        </p:nvPicPr>
        <p:blipFill>
          <a:blip r:embed="rId6"/>
          <a:stretch>
            <a:fillRect/>
          </a:stretch>
        </p:blipFill>
        <p:spPr>
          <a:xfrm>
            <a:off x="4773451" y="2592071"/>
            <a:ext cx="1832273" cy="1049919"/>
          </a:xfrm>
          <a:prstGeom prst="rect">
            <a:avLst/>
          </a:prstGeom>
        </p:spPr>
      </p:pic>
      <p:pic>
        <p:nvPicPr>
          <p:cNvPr id="2051" name="Picture 2050">
            <a:extLst>
              <a:ext uri="{FF2B5EF4-FFF2-40B4-BE49-F238E27FC236}">
                <a16:creationId xmlns:a16="http://schemas.microsoft.com/office/drawing/2014/main" xmlns="" id="{1E139E78-362B-424B-B2F0-75541FD81FA9}"/>
              </a:ext>
            </a:extLst>
          </p:cNvPr>
          <p:cNvPicPr>
            <a:picLocks noChangeAspect="1"/>
          </p:cNvPicPr>
          <p:nvPr/>
        </p:nvPicPr>
        <p:blipFill>
          <a:blip r:embed="rId7"/>
          <a:stretch>
            <a:fillRect/>
          </a:stretch>
        </p:blipFill>
        <p:spPr>
          <a:xfrm>
            <a:off x="7042065" y="2592071"/>
            <a:ext cx="1862620" cy="1049918"/>
          </a:xfrm>
          <a:prstGeom prst="rect">
            <a:avLst/>
          </a:prstGeom>
        </p:spPr>
      </p:pic>
      <p:pic>
        <p:nvPicPr>
          <p:cNvPr id="61" name="Picture 60">
            <a:extLst>
              <a:ext uri="{FF2B5EF4-FFF2-40B4-BE49-F238E27FC236}">
                <a16:creationId xmlns:a16="http://schemas.microsoft.com/office/drawing/2014/main" xmlns="" id="{832207C3-9EEF-4D53-BCAE-28FC8C21705C}"/>
              </a:ext>
            </a:extLst>
          </p:cNvPr>
          <p:cNvPicPr>
            <a:picLocks noChangeAspect="1"/>
          </p:cNvPicPr>
          <p:nvPr/>
        </p:nvPicPr>
        <p:blipFill>
          <a:blip r:embed="rId8"/>
          <a:stretch>
            <a:fillRect/>
          </a:stretch>
        </p:blipFill>
        <p:spPr>
          <a:xfrm>
            <a:off x="7940122" y="279318"/>
            <a:ext cx="920576" cy="926672"/>
          </a:xfrm>
          <a:prstGeom prst="rect">
            <a:avLst/>
          </a:prstGeom>
        </p:spPr>
      </p:pic>
    </p:spTree>
    <p:extLst>
      <p:ext uri="{BB962C8B-B14F-4D97-AF65-F5344CB8AC3E}">
        <p14:creationId xmlns:p14="http://schemas.microsoft.com/office/powerpoint/2010/main" val="740908167"/>
      </p:ext>
    </p:extLst>
  </p:cSld>
  <p:clrMapOvr>
    <a:masterClrMapping/>
  </p:clrMapOvr>
  <p:transition spd="med">
    <p:pull/>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xmlns="" id="{836C2551-D9DD-4E46-ADB2-FA7132EA4D7C}"/>
              </a:ext>
            </a:extLst>
          </p:cNvPr>
          <p:cNvSpPr txBox="1">
            <a:spLocks/>
          </p:cNvSpPr>
          <p:nvPr/>
        </p:nvSpPr>
        <p:spPr>
          <a:xfrm>
            <a:off x="109224" y="72071"/>
            <a:ext cx="8305800" cy="2267838"/>
          </a:xfrm>
          <a:prstGeom prst="rect">
            <a:avLst/>
          </a:prstGeom>
          <a:effectLst/>
        </p:spPr>
        <p:txBody>
          <a:bodyPr wrap="square" lIns="0" tIns="0" rIns="0" bIns="0">
            <a:noAutofit/>
          </a:bodyPr>
          <a:lstStyle>
            <a:lvl1pPr>
              <a:defRPr sz="4000" b="1" i="0">
                <a:solidFill>
                  <a:srgbClr val="E3001E"/>
                </a:solidFill>
                <a:latin typeface="Gotham"/>
                <a:ea typeface="+mj-ea"/>
                <a:cs typeface="Gotham"/>
              </a:defRPr>
            </a:lvl1pPr>
          </a:lstStyle>
          <a:p>
            <a:pPr algn="ctr" defTabSz="685800">
              <a:defRPr/>
            </a:pPr>
            <a:endParaRPr lang="en-GB" sz="4400" kern="0" dirty="0">
              <a:solidFill>
                <a:schemeClr val="tx1"/>
              </a:solidFill>
              <a:latin typeface="Gotham Bold" panose="02000803030000020004" pitchFamily="2" charset="0"/>
            </a:endParaRPr>
          </a:p>
          <a:p>
            <a:pPr marL="342900" indent="-342900" defTabSz="685800">
              <a:buFont typeface="Arial" panose="020B0604020202020204" pitchFamily="34" charset="0"/>
              <a:buChar char="•"/>
              <a:defRPr/>
            </a:pPr>
            <a:r>
              <a:rPr lang="en-GB" sz="4400" kern="0" dirty="0">
                <a:solidFill>
                  <a:srgbClr val="542A44"/>
                </a:solidFill>
                <a:latin typeface="Gotham Light" pitchFamily="50" charset="0"/>
              </a:rPr>
              <a:t>Do what you can and do it well</a:t>
            </a:r>
          </a:p>
          <a:p>
            <a:pPr marL="342900" indent="-342900" defTabSz="685800">
              <a:buFont typeface="Arial" panose="020B0604020202020204" pitchFamily="34" charset="0"/>
              <a:buChar char="•"/>
              <a:defRPr/>
            </a:pPr>
            <a:r>
              <a:rPr lang="en-GB" sz="4400" kern="0" dirty="0">
                <a:solidFill>
                  <a:srgbClr val="542A44"/>
                </a:solidFill>
                <a:latin typeface="Gotham Light" pitchFamily="50" charset="0"/>
              </a:rPr>
              <a:t>Work in partnership to maximise your resources</a:t>
            </a:r>
          </a:p>
          <a:p>
            <a:pPr marL="342900" indent="-342900" defTabSz="685800">
              <a:buFont typeface="Arial" panose="020B0604020202020204" pitchFamily="34" charset="0"/>
              <a:buChar char="•"/>
              <a:defRPr/>
            </a:pPr>
            <a:r>
              <a:rPr lang="en-GB" sz="4400" kern="0" dirty="0">
                <a:solidFill>
                  <a:srgbClr val="542A44"/>
                </a:solidFill>
                <a:latin typeface="Gotham Light" pitchFamily="50" charset="0"/>
              </a:rPr>
              <a:t>Have a vision of sustainability</a:t>
            </a:r>
          </a:p>
          <a:p>
            <a:pPr algn="ctr" defTabSz="685800">
              <a:defRPr/>
            </a:pPr>
            <a:endParaRPr lang="en-GB" sz="4400" kern="0" dirty="0">
              <a:solidFill>
                <a:schemeClr val="tx1"/>
              </a:solidFill>
              <a:latin typeface="Gotham Bold" panose="02000803030000020004" pitchFamily="2" charset="0"/>
            </a:endParaRPr>
          </a:p>
          <a:p>
            <a:pPr algn="ctr" defTabSz="685800">
              <a:defRPr/>
            </a:pPr>
            <a:r>
              <a:rPr lang="en-GB" sz="4400" kern="0" dirty="0">
                <a:solidFill>
                  <a:schemeClr val="tx1"/>
                </a:solidFill>
                <a:latin typeface="Gotham Bold" panose="02000803030000020004" pitchFamily="2" charset="0"/>
              </a:rPr>
              <a:t>Gary Palmer</a:t>
            </a:r>
          </a:p>
          <a:p>
            <a:pPr algn="ctr" defTabSz="685800">
              <a:defRPr/>
            </a:pPr>
            <a:r>
              <a:rPr lang="en-GB" sz="4400" kern="0" dirty="0">
                <a:solidFill>
                  <a:schemeClr val="tx1"/>
                </a:solidFill>
                <a:latin typeface="Gotham Bold" panose="02000803030000020004" pitchFamily="2" charset="0"/>
              </a:rPr>
              <a:t>	gary.palmer@londonsport.org</a:t>
            </a:r>
          </a:p>
          <a:p>
            <a:pPr algn="ctr" defTabSz="685800">
              <a:defRPr/>
            </a:pPr>
            <a:r>
              <a:rPr lang="en-GB" sz="4400" kern="0" dirty="0">
                <a:solidFill>
                  <a:schemeClr val="tx1"/>
                </a:solidFill>
                <a:latin typeface="Gotham Bold" panose="02000803030000020004" pitchFamily="2" charset="0"/>
              </a:rPr>
              <a:t>	@garyapalmer66</a:t>
            </a:r>
          </a:p>
        </p:txBody>
      </p:sp>
      <p:sp>
        <p:nvSpPr>
          <p:cNvPr id="4" name="Title 1">
            <a:extLst>
              <a:ext uri="{FF2B5EF4-FFF2-40B4-BE49-F238E27FC236}">
                <a16:creationId xmlns:a16="http://schemas.microsoft.com/office/drawing/2014/main" xmlns="" id="{3F43D6EE-7BA7-47F3-A6DD-2A2E6D4665BE}"/>
              </a:ext>
            </a:extLst>
          </p:cNvPr>
          <p:cNvSpPr txBox="1">
            <a:spLocks/>
          </p:cNvSpPr>
          <p:nvPr/>
        </p:nvSpPr>
        <p:spPr>
          <a:xfrm>
            <a:off x="3901597" y="2056511"/>
            <a:ext cx="4960502" cy="2375428"/>
          </a:xfrm>
          <a:prstGeom prst="rect">
            <a:avLst/>
          </a:prstGeom>
        </p:spPr>
        <p:txBody>
          <a:bodyPr wrap="square" lIns="0" tIns="0" rIns="0" bIns="0">
            <a:noAutofit/>
          </a:bodyPr>
          <a:lstStyle>
            <a:lvl1pPr>
              <a:defRPr sz="4000" b="1" i="0">
                <a:solidFill>
                  <a:srgbClr val="E3001E"/>
                </a:solidFill>
                <a:latin typeface="Gotham"/>
                <a:ea typeface="+mj-ea"/>
                <a:cs typeface="Gotham"/>
              </a:defRPr>
            </a:lvl1pPr>
          </a:lstStyle>
          <a:p>
            <a:pPr defTabSz="685800">
              <a:defRPr/>
            </a:pPr>
            <a:endParaRPr lang="en-GB" sz="3000" kern="0" dirty="0">
              <a:solidFill>
                <a:srgbClr val="542A44"/>
              </a:solidFill>
              <a:latin typeface="Gotham Light" pitchFamily="50" charset="0"/>
            </a:endParaRPr>
          </a:p>
        </p:txBody>
      </p:sp>
      <p:pic>
        <p:nvPicPr>
          <p:cNvPr id="5" name="Picture 4">
            <a:extLst>
              <a:ext uri="{FF2B5EF4-FFF2-40B4-BE49-F238E27FC236}">
                <a16:creationId xmlns:a16="http://schemas.microsoft.com/office/drawing/2014/main" xmlns="" id="{C4BA2FC9-6488-4065-BAB8-C418B8A8E717}"/>
              </a:ext>
            </a:extLst>
          </p:cNvPr>
          <p:cNvPicPr>
            <a:picLocks noChangeAspect="1"/>
          </p:cNvPicPr>
          <p:nvPr/>
        </p:nvPicPr>
        <p:blipFill>
          <a:blip r:embed="rId2"/>
          <a:stretch>
            <a:fillRect/>
          </a:stretch>
        </p:blipFill>
        <p:spPr>
          <a:xfrm>
            <a:off x="7940122" y="279318"/>
            <a:ext cx="920576" cy="926672"/>
          </a:xfrm>
          <a:prstGeom prst="rect">
            <a:avLst/>
          </a:prstGeom>
        </p:spPr>
      </p:pic>
    </p:spTree>
    <p:extLst>
      <p:ext uri="{BB962C8B-B14F-4D97-AF65-F5344CB8AC3E}">
        <p14:creationId xmlns:p14="http://schemas.microsoft.com/office/powerpoint/2010/main" val="59461480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xmlns="" id="{836C2551-D9DD-4E46-ADB2-FA7132EA4D7C}"/>
              </a:ext>
            </a:extLst>
          </p:cNvPr>
          <p:cNvSpPr txBox="1">
            <a:spLocks/>
          </p:cNvSpPr>
          <p:nvPr/>
        </p:nvSpPr>
        <p:spPr>
          <a:xfrm>
            <a:off x="297300" y="2960843"/>
            <a:ext cx="3703793" cy="515238"/>
          </a:xfrm>
          <a:prstGeom prst="rect">
            <a:avLst/>
          </a:prstGeom>
          <a:effectLst/>
        </p:spPr>
        <p:txBody>
          <a:bodyPr wrap="square" lIns="0" tIns="0" rIns="0" bIns="0">
            <a:noAutofit/>
          </a:bodyPr>
          <a:lstStyle>
            <a:lvl1pPr>
              <a:defRPr sz="4000" b="1" i="0">
                <a:solidFill>
                  <a:srgbClr val="E3001E"/>
                </a:solidFill>
                <a:latin typeface="Gotham"/>
                <a:ea typeface="+mj-ea"/>
                <a:cs typeface="Gotham"/>
              </a:defRPr>
            </a:lvl1pPr>
          </a:lstStyle>
          <a:p>
            <a:pPr algn="ctr" defTabSz="685800">
              <a:defRPr/>
            </a:pPr>
            <a:endParaRPr lang="en-GB" sz="3000" kern="0" dirty="0">
              <a:solidFill>
                <a:srgbClr val="218AAB"/>
              </a:solidFill>
              <a:latin typeface="Gotham Bold" panose="02000803030000020004" pitchFamily="2" charset="0"/>
            </a:endParaRPr>
          </a:p>
        </p:txBody>
      </p:sp>
      <p:sp>
        <p:nvSpPr>
          <p:cNvPr id="4" name="Title 1">
            <a:extLst>
              <a:ext uri="{FF2B5EF4-FFF2-40B4-BE49-F238E27FC236}">
                <a16:creationId xmlns:a16="http://schemas.microsoft.com/office/drawing/2014/main" xmlns="" id="{3F43D6EE-7BA7-47F3-A6DD-2A2E6D4665BE}"/>
              </a:ext>
            </a:extLst>
          </p:cNvPr>
          <p:cNvSpPr txBox="1">
            <a:spLocks/>
          </p:cNvSpPr>
          <p:nvPr/>
        </p:nvSpPr>
        <p:spPr>
          <a:xfrm>
            <a:off x="381000" y="737574"/>
            <a:ext cx="4960502" cy="2375428"/>
          </a:xfrm>
          <a:prstGeom prst="rect">
            <a:avLst/>
          </a:prstGeom>
        </p:spPr>
        <p:txBody>
          <a:bodyPr wrap="square" lIns="0" tIns="0" rIns="0" bIns="0">
            <a:noAutofit/>
          </a:bodyPr>
          <a:lstStyle>
            <a:lvl1pPr>
              <a:defRPr sz="4000" b="1" i="0">
                <a:solidFill>
                  <a:srgbClr val="E3001E"/>
                </a:solidFill>
                <a:latin typeface="Gotham"/>
                <a:ea typeface="+mj-ea"/>
                <a:cs typeface="Gotham"/>
              </a:defRPr>
            </a:lvl1pPr>
          </a:lstStyle>
          <a:p>
            <a:pPr defTabSz="685800">
              <a:defRPr/>
            </a:pPr>
            <a:endParaRPr lang="en-GB" sz="3000" kern="0" dirty="0">
              <a:solidFill>
                <a:srgbClr val="542A44"/>
              </a:solidFill>
              <a:latin typeface="Gotham Light" pitchFamily="50" charset="0"/>
            </a:endParaRPr>
          </a:p>
        </p:txBody>
      </p:sp>
      <p:pic>
        <p:nvPicPr>
          <p:cNvPr id="5" name="Picture 4">
            <a:extLst>
              <a:ext uri="{FF2B5EF4-FFF2-40B4-BE49-F238E27FC236}">
                <a16:creationId xmlns:a16="http://schemas.microsoft.com/office/drawing/2014/main" xmlns="" id="{C4BA2FC9-6488-4065-BAB8-C418B8A8E717}"/>
              </a:ext>
            </a:extLst>
          </p:cNvPr>
          <p:cNvPicPr>
            <a:picLocks noChangeAspect="1"/>
          </p:cNvPicPr>
          <p:nvPr/>
        </p:nvPicPr>
        <p:blipFill>
          <a:blip r:embed="rId2"/>
          <a:stretch>
            <a:fillRect/>
          </a:stretch>
        </p:blipFill>
        <p:spPr>
          <a:xfrm>
            <a:off x="7940122" y="279318"/>
            <a:ext cx="920576" cy="926672"/>
          </a:xfrm>
          <a:prstGeom prst="rect">
            <a:avLst/>
          </a:prstGeom>
        </p:spPr>
      </p:pic>
      <p:pic>
        <p:nvPicPr>
          <p:cNvPr id="8" name="Picture 7">
            <a:extLst>
              <a:ext uri="{FF2B5EF4-FFF2-40B4-BE49-F238E27FC236}">
                <a16:creationId xmlns:a16="http://schemas.microsoft.com/office/drawing/2014/main" xmlns="" id="{404B1B61-5512-47EE-AE2C-3EF4720D90D3}"/>
              </a:ext>
            </a:extLst>
          </p:cNvPr>
          <p:cNvPicPr>
            <a:picLocks noChangeAspect="1"/>
          </p:cNvPicPr>
          <p:nvPr/>
        </p:nvPicPr>
        <p:blipFill>
          <a:blip r:embed="rId3"/>
          <a:stretch>
            <a:fillRect/>
          </a:stretch>
        </p:blipFill>
        <p:spPr>
          <a:xfrm>
            <a:off x="607438" y="223684"/>
            <a:ext cx="3056321" cy="2289291"/>
          </a:xfrm>
          <a:prstGeom prst="rect">
            <a:avLst/>
          </a:prstGeom>
        </p:spPr>
      </p:pic>
      <p:pic>
        <p:nvPicPr>
          <p:cNvPr id="9" name="Picture 8">
            <a:extLst>
              <a:ext uri="{FF2B5EF4-FFF2-40B4-BE49-F238E27FC236}">
                <a16:creationId xmlns:a16="http://schemas.microsoft.com/office/drawing/2014/main" xmlns="" id="{8D8E4322-D104-447B-8F2D-A567EDEE9908}"/>
              </a:ext>
            </a:extLst>
          </p:cNvPr>
          <p:cNvPicPr>
            <a:picLocks noChangeAspect="1"/>
          </p:cNvPicPr>
          <p:nvPr/>
        </p:nvPicPr>
        <p:blipFill>
          <a:blip r:embed="rId4"/>
          <a:stretch>
            <a:fillRect/>
          </a:stretch>
        </p:blipFill>
        <p:spPr>
          <a:xfrm>
            <a:off x="5788015" y="3218462"/>
            <a:ext cx="3087121" cy="1728788"/>
          </a:xfrm>
          <a:prstGeom prst="rect">
            <a:avLst/>
          </a:prstGeom>
        </p:spPr>
      </p:pic>
      <p:pic>
        <p:nvPicPr>
          <p:cNvPr id="10" name="Picture 9">
            <a:extLst>
              <a:ext uri="{FF2B5EF4-FFF2-40B4-BE49-F238E27FC236}">
                <a16:creationId xmlns:a16="http://schemas.microsoft.com/office/drawing/2014/main" xmlns="" id="{4C6B5B2C-6FCC-4A82-A5BF-9C509FA8ED70}"/>
              </a:ext>
            </a:extLst>
          </p:cNvPr>
          <p:cNvPicPr>
            <a:picLocks noChangeAspect="1"/>
          </p:cNvPicPr>
          <p:nvPr/>
        </p:nvPicPr>
        <p:blipFill>
          <a:blip r:embed="rId5"/>
          <a:stretch>
            <a:fillRect/>
          </a:stretch>
        </p:blipFill>
        <p:spPr>
          <a:xfrm>
            <a:off x="2130932" y="4050297"/>
            <a:ext cx="3167636" cy="2394144"/>
          </a:xfrm>
          <a:prstGeom prst="rect">
            <a:avLst/>
          </a:prstGeom>
        </p:spPr>
      </p:pic>
      <p:pic>
        <p:nvPicPr>
          <p:cNvPr id="12" name="Picture 11">
            <a:extLst>
              <a:ext uri="{FF2B5EF4-FFF2-40B4-BE49-F238E27FC236}">
                <a16:creationId xmlns:a16="http://schemas.microsoft.com/office/drawing/2014/main" xmlns="" id="{86EED7D1-8BF9-41AB-B5AF-7A6F3E2A1CC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84793" y="374495"/>
            <a:ext cx="3525780" cy="2644335"/>
          </a:xfrm>
          <a:prstGeom prst="rect">
            <a:avLst/>
          </a:prstGeom>
        </p:spPr>
      </p:pic>
      <p:pic>
        <p:nvPicPr>
          <p:cNvPr id="13" name="Picture 12">
            <a:extLst>
              <a:ext uri="{FF2B5EF4-FFF2-40B4-BE49-F238E27FC236}">
                <a16:creationId xmlns:a16="http://schemas.microsoft.com/office/drawing/2014/main" xmlns="" id="{4E0330C2-423F-4A47-B4C3-347C7EAD2608}"/>
              </a:ext>
            </a:extLst>
          </p:cNvPr>
          <p:cNvPicPr>
            <a:picLocks noChangeAspect="1"/>
          </p:cNvPicPr>
          <p:nvPr/>
        </p:nvPicPr>
        <p:blipFill>
          <a:blip r:embed="rId7"/>
          <a:stretch>
            <a:fillRect/>
          </a:stretch>
        </p:blipFill>
        <p:spPr>
          <a:xfrm>
            <a:off x="5536473" y="5270135"/>
            <a:ext cx="3324225" cy="1381125"/>
          </a:xfrm>
          <a:prstGeom prst="rect">
            <a:avLst/>
          </a:prstGeom>
        </p:spPr>
      </p:pic>
      <p:pic>
        <p:nvPicPr>
          <p:cNvPr id="14" name="Picture 13">
            <a:extLst>
              <a:ext uri="{FF2B5EF4-FFF2-40B4-BE49-F238E27FC236}">
                <a16:creationId xmlns:a16="http://schemas.microsoft.com/office/drawing/2014/main" xmlns="" id="{5F62F5A9-5A23-45F0-B32F-C091A6CCE87E}"/>
              </a:ext>
            </a:extLst>
          </p:cNvPr>
          <p:cNvPicPr>
            <a:picLocks noChangeAspect="1"/>
          </p:cNvPicPr>
          <p:nvPr/>
        </p:nvPicPr>
        <p:blipFill>
          <a:blip r:embed="rId8"/>
          <a:stretch>
            <a:fillRect/>
          </a:stretch>
        </p:blipFill>
        <p:spPr>
          <a:xfrm>
            <a:off x="152400" y="4026583"/>
            <a:ext cx="1743075" cy="2619375"/>
          </a:xfrm>
          <a:prstGeom prst="rect">
            <a:avLst/>
          </a:prstGeom>
        </p:spPr>
      </p:pic>
      <p:pic>
        <p:nvPicPr>
          <p:cNvPr id="15" name="Picture 14">
            <a:extLst>
              <a:ext uri="{FF2B5EF4-FFF2-40B4-BE49-F238E27FC236}">
                <a16:creationId xmlns:a16="http://schemas.microsoft.com/office/drawing/2014/main" xmlns="" id="{F45AA41D-8712-4DB6-B169-50D11CAB4E4B}"/>
              </a:ext>
            </a:extLst>
          </p:cNvPr>
          <p:cNvPicPr>
            <a:picLocks noChangeAspect="1"/>
          </p:cNvPicPr>
          <p:nvPr/>
        </p:nvPicPr>
        <p:blipFill>
          <a:blip r:embed="rId9"/>
          <a:stretch>
            <a:fillRect/>
          </a:stretch>
        </p:blipFill>
        <p:spPr>
          <a:xfrm>
            <a:off x="381000" y="2419167"/>
            <a:ext cx="3333750" cy="1371600"/>
          </a:xfrm>
          <a:prstGeom prst="rect">
            <a:avLst/>
          </a:prstGeom>
        </p:spPr>
      </p:pic>
    </p:spTree>
    <p:extLst>
      <p:ext uri="{BB962C8B-B14F-4D97-AF65-F5344CB8AC3E}">
        <p14:creationId xmlns:p14="http://schemas.microsoft.com/office/powerpoint/2010/main" val="185971808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xmlns="" id="{836C2551-D9DD-4E46-ADB2-FA7132EA4D7C}"/>
              </a:ext>
            </a:extLst>
          </p:cNvPr>
          <p:cNvSpPr txBox="1">
            <a:spLocks/>
          </p:cNvSpPr>
          <p:nvPr/>
        </p:nvSpPr>
        <p:spPr>
          <a:xfrm>
            <a:off x="297300" y="2960843"/>
            <a:ext cx="3703793" cy="515238"/>
          </a:xfrm>
          <a:prstGeom prst="rect">
            <a:avLst/>
          </a:prstGeom>
          <a:effectLst/>
        </p:spPr>
        <p:txBody>
          <a:bodyPr wrap="square" lIns="0" tIns="0" rIns="0" bIns="0">
            <a:noAutofit/>
          </a:bodyPr>
          <a:lstStyle>
            <a:lvl1pPr>
              <a:defRPr sz="4000" b="1" i="0">
                <a:solidFill>
                  <a:srgbClr val="E3001E"/>
                </a:solidFill>
                <a:latin typeface="Gotham"/>
                <a:ea typeface="+mj-ea"/>
                <a:cs typeface="Gotham"/>
              </a:defRPr>
            </a:lvl1pPr>
          </a:lstStyle>
          <a:p>
            <a:pPr algn="ctr" defTabSz="685800">
              <a:defRPr/>
            </a:pPr>
            <a:endParaRPr lang="en-GB" sz="3000" kern="0" dirty="0">
              <a:solidFill>
                <a:srgbClr val="218AAB"/>
              </a:solidFill>
              <a:latin typeface="Gotham Bold" panose="02000803030000020004" pitchFamily="2" charset="0"/>
            </a:endParaRPr>
          </a:p>
        </p:txBody>
      </p:sp>
      <p:sp>
        <p:nvSpPr>
          <p:cNvPr id="4" name="Title 1">
            <a:extLst>
              <a:ext uri="{FF2B5EF4-FFF2-40B4-BE49-F238E27FC236}">
                <a16:creationId xmlns:a16="http://schemas.microsoft.com/office/drawing/2014/main" xmlns="" id="{3F43D6EE-7BA7-47F3-A6DD-2A2E6D4665BE}"/>
              </a:ext>
            </a:extLst>
          </p:cNvPr>
          <p:cNvSpPr txBox="1">
            <a:spLocks/>
          </p:cNvSpPr>
          <p:nvPr/>
        </p:nvSpPr>
        <p:spPr>
          <a:xfrm>
            <a:off x="381000" y="737574"/>
            <a:ext cx="4960502" cy="2375428"/>
          </a:xfrm>
          <a:prstGeom prst="rect">
            <a:avLst/>
          </a:prstGeom>
        </p:spPr>
        <p:txBody>
          <a:bodyPr wrap="square" lIns="0" tIns="0" rIns="0" bIns="0">
            <a:noAutofit/>
          </a:bodyPr>
          <a:lstStyle>
            <a:lvl1pPr>
              <a:defRPr sz="4000" b="1" i="0">
                <a:solidFill>
                  <a:srgbClr val="E3001E"/>
                </a:solidFill>
                <a:latin typeface="Gotham"/>
                <a:ea typeface="+mj-ea"/>
                <a:cs typeface="Gotham"/>
              </a:defRPr>
            </a:lvl1pPr>
          </a:lstStyle>
          <a:p>
            <a:pPr defTabSz="685800">
              <a:defRPr/>
            </a:pPr>
            <a:endParaRPr lang="en-GB" sz="3000" kern="0" dirty="0">
              <a:solidFill>
                <a:srgbClr val="542A44"/>
              </a:solidFill>
              <a:latin typeface="Gotham Light" pitchFamily="50" charset="0"/>
            </a:endParaRPr>
          </a:p>
        </p:txBody>
      </p:sp>
      <p:pic>
        <p:nvPicPr>
          <p:cNvPr id="5" name="Picture 4">
            <a:extLst>
              <a:ext uri="{FF2B5EF4-FFF2-40B4-BE49-F238E27FC236}">
                <a16:creationId xmlns:a16="http://schemas.microsoft.com/office/drawing/2014/main" xmlns="" id="{C4BA2FC9-6488-4065-BAB8-C418B8A8E717}"/>
              </a:ext>
            </a:extLst>
          </p:cNvPr>
          <p:cNvPicPr>
            <a:picLocks noChangeAspect="1"/>
          </p:cNvPicPr>
          <p:nvPr/>
        </p:nvPicPr>
        <p:blipFill>
          <a:blip r:embed="rId2"/>
          <a:stretch>
            <a:fillRect/>
          </a:stretch>
        </p:blipFill>
        <p:spPr>
          <a:xfrm>
            <a:off x="7940122" y="279318"/>
            <a:ext cx="920576" cy="926672"/>
          </a:xfrm>
          <a:prstGeom prst="rect">
            <a:avLst/>
          </a:prstGeom>
        </p:spPr>
      </p:pic>
      <p:pic>
        <p:nvPicPr>
          <p:cNvPr id="2" name="Picture 1">
            <a:extLst>
              <a:ext uri="{FF2B5EF4-FFF2-40B4-BE49-F238E27FC236}">
                <a16:creationId xmlns:a16="http://schemas.microsoft.com/office/drawing/2014/main" xmlns="" id="{D2EB846D-85F4-4C53-AF88-5A8EBA4F0AD0}"/>
              </a:ext>
            </a:extLst>
          </p:cNvPr>
          <p:cNvPicPr>
            <a:picLocks noChangeAspect="1"/>
          </p:cNvPicPr>
          <p:nvPr/>
        </p:nvPicPr>
        <p:blipFill>
          <a:blip r:embed="rId3"/>
          <a:stretch>
            <a:fillRect/>
          </a:stretch>
        </p:blipFill>
        <p:spPr>
          <a:xfrm>
            <a:off x="2861251" y="2960842"/>
            <a:ext cx="6190162" cy="3095081"/>
          </a:xfrm>
          <a:prstGeom prst="rect">
            <a:avLst/>
          </a:prstGeom>
        </p:spPr>
      </p:pic>
      <p:pic>
        <p:nvPicPr>
          <p:cNvPr id="6" name="Picture 5">
            <a:extLst>
              <a:ext uri="{FF2B5EF4-FFF2-40B4-BE49-F238E27FC236}">
                <a16:creationId xmlns:a16="http://schemas.microsoft.com/office/drawing/2014/main" xmlns="" id="{354F9751-E981-4D80-8C0A-F0479C88453E}"/>
              </a:ext>
            </a:extLst>
          </p:cNvPr>
          <p:cNvPicPr>
            <a:picLocks noChangeAspect="1"/>
          </p:cNvPicPr>
          <p:nvPr/>
        </p:nvPicPr>
        <p:blipFill>
          <a:blip r:embed="rId4"/>
          <a:stretch>
            <a:fillRect/>
          </a:stretch>
        </p:blipFill>
        <p:spPr>
          <a:xfrm>
            <a:off x="2635285" y="282602"/>
            <a:ext cx="5109321" cy="2315161"/>
          </a:xfrm>
          <a:prstGeom prst="rect">
            <a:avLst/>
          </a:prstGeom>
        </p:spPr>
      </p:pic>
      <p:pic>
        <p:nvPicPr>
          <p:cNvPr id="7" name="Picture 6">
            <a:extLst>
              <a:ext uri="{FF2B5EF4-FFF2-40B4-BE49-F238E27FC236}">
                <a16:creationId xmlns:a16="http://schemas.microsoft.com/office/drawing/2014/main" xmlns="" id="{2174085F-7500-4BC4-AB5F-F1262E6B64CD}"/>
              </a:ext>
            </a:extLst>
          </p:cNvPr>
          <p:cNvPicPr>
            <a:picLocks noChangeAspect="1"/>
          </p:cNvPicPr>
          <p:nvPr/>
        </p:nvPicPr>
        <p:blipFill>
          <a:blip r:embed="rId5"/>
          <a:stretch>
            <a:fillRect/>
          </a:stretch>
        </p:blipFill>
        <p:spPr>
          <a:xfrm>
            <a:off x="297300" y="279318"/>
            <a:ext cx="2095500" cy="2095500"/>
          </a:xfrm>
          <a:prstGeom prst="rect">
            <a:avLst/>
          </a:prstGeom>
        </p:spPr>
      </p:pic>
      <p:pic>
        <p:nvPicPr>
          <p:cNvPr id="16" name="Picture 15">
            <a:extLst>
              <a:ext uri="{FF2B5EF4-FFF2-40B4-BE49-F238E27FC236}">
                <a16:creationId xmlns:a16="http://schemas.microsoft.com/office/drawing/2014/main" xmlns="" id="{069997A0-F833-4D53-962E-DED68E52B64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68337" y="3361360"/>
            <a:ext cx="3204139" cy="2403104"/>
          </a:xfrm>
          <a:prstGeom prst="rect">
            <a:avLst/>
          </a:prstGeom>
        </p:spPr>
      </p:pic>
    </p:spTree>
    <p:extLst>
      <p:ext uri="{BB962C8B-B14F-4D97-AF65-F5344CB8AC3E}">
        <p14:creationId xmlns:p14="http://schemas.microsoft.com/office/powerpoint/2010/main" val="405135310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xmlns="" id="{836C2551-D9DD-4E46-ADB2-FA7132EA4D7C}"/>
              </a:ext>
            </a:extLst>
          </p:cNvPr>
          <p:cNvSpPr txBox="1">
            <a:spLocks/>
          </p:cNvSpPr>
          <p:nvPr/>
        </p:nvSpPr>
        <p:spPr>
          <a:xfrm>
            <a:off x="848033" y="3878693"/>
            <a:ext cx="8160293" cy="1179919"/>
          </a:xfrm>
          <a:prstGeom prst="rect">
            <a:avLst/>
          </a:prstGeom>
        </p:spPr>
        <p:txBody>
          <a:bodyPr wrap="square" lIns="0" tIns="0" rIns="0" bIns="0">
            <a:noAutofit/>
          </a:bodyPr>
          <a:lstStyle>
            <a:lvl1pPr>
              <a:defRPr sz="4000" b="1" i="0">
                <a:solidFill>
                  <a:srgbClr val="E3001E"/>
                </a:solidFill>
                <a:latin typeface="Gotham"/>
                <a:ea typeface="+mj-ea"/>
                <a:cs typeface="Gotham"/>
              </a:defRPr>
            </a:lvl1pPr>
          </a:lstStyle>
          <a:p>
            <a:pPr algn="ctr"/>
            <a:endParaRPr lang="en-GB" sz="6000" kern="0" dirty="0">
              <a:solidFill>
                <a:srgbClr val="542A44"/>
              </a:solidFill>
              <a:latin typeface="Gotham Bold" panose="02000803030000020004" pitchFamily="2" charset="0"/>
            </a:endParaRPr>
          </a:p>
          <a:p>
            <a:pPr algn="ctr"/>
            <a:endParaRPr lang="en-GB" sz="3000" kern="0" dirty="0">
              <a:solidFill>
                <a:srgbClr val="542A44"/>
              </a:solidFill>
              <a:latin typeface="Gotham Bold" panose="02000803030000020004" pitchFamily="2" charset="0"/>
            </a:endParaRPr>
          </a:p>
          <a:p>
            <a:pPr algn="ctr"/>
            <a:endParaRPr lang="en-GB" sz="3000" kern="0" dirty="0">
              <a:solidFill>
                <a:srgbClr val="542A44"/>
              </a:solidFill>
              <a:latin typeface="Gotham Bold" panose="02000803030000020004" pitchFamily="2" charset="0"/>
            </a:endParaRPr>
          </a:p>
        </p:txBody>
      </p:sp>
      <p:pic>
        <p:nvPicPr>
          <p:cNvPr id="4" name="Picture 3">
            <a:extLst>
              <a:ext uri="{FF2B5EF4-FFF2-40B4-BE49-F238E27FC236}">
                <a16:creationId xmlns:a16="http://schemas.microsoft.com/office/drawing/2014/main" xmlns="" id="{CAB3A0C8-4010-44BF-A104-8694DFA3D54E}"/>
              </a:ext>
            </a:extLst>
          </p:cNvPr>
          <p:cNvPicPr>
            <a:picLocks noChangeAspect="1"/>
          </p:cNvPicPr>
          <p:nvPr/>
        </p:nvPicPr>
        <p:blipFill>
          <a:blip r:embed="rId3"/>
          <a:stretch>
            <a:fillRect/>
          </a:stretch>
        </p:blipFill>
        <p:spPr>
          <a:xfrm>
            <a:off x="7940122" y="279318"/>
            <a:ext cx="920576" cy="926672"/>
          </a:xfrm>
          <a:prstGeom prst="rect">
            <a:avLst/>
          </a:prstGeom>
        </p:spPr>
      </p:pic>
      <p:sp>
        <p:nvSpPr>
          <p:cNvPr id="5" name="Title 1">
            <a:extLst>
              <a:ext uri="{FF2B5EF4-FFF2-40B4-BE49-F238E27FC236}">
                <a16:creationId xmlns:a16="http://schemas.microsoft.com/office/drawing/2014/main" xmlns="" id="{36E673D4-9251-4CDC-99F1-7A297728F0D5}"/>
              </a:ext>
            </a:extLst>
          </p:cNvPr>
          <p:cNvSpPr txBox="1">
            <a:spLocks/>
          </p:cNvSpPr>
          <p:nvPr/>
        </p:nvSpPr>
        <p:spPr>
          <a:xfrm>
            <a:off x="395605" y="5043419"/>
            <a:ext cx="8465093" cy="1677484"/>
          </a:xfrm>
          <a:prstGeom prst="rect">
            <a:avLst/>
          </a:prstGeom>
        </p:spPr>
        <p:txBody>
          <a:bodyPr wrap="square" lIns="0" tIns="0" rIns="0" bIns="0">
            <a:noAutofit/>
          </a:bodyPr>
          <a:lstStyle>
            <a:lvl1pPr>
              <a:defRPr sz="4000" b="1" i="0">
                <a:solidFill>
                  <a:srgbClr val="E3001E"/>
                </a:solidFill>
                <a:latin typeface="Gotham"/>
                <a:ea typeface="+mj-ea"/>
                <a:cs typeface="Gotham"/>
              </a:defRPr>
            </a:lvl1pPr>
          </a:lstStyle>
          <a:p>
            <a:pPr algn="ctr"/>
            <a:endParaRPr lang="en-GB" sz="3000" kern="0" dirty="0">
              <a:solidFill>
                <a:srgbClr val="542A44"/>
              </a:solidFill>
              <a:latin typeface="Gotham Bold" panose="02000803030000020004" pitchFamily="2" charset="0"/>
            </a:endParaRPr>
          </a:p>
          <a:p>
            <a:pPr algn="ctr"/>
            <a:endParaRPr lang="en-GB" sz="3000" kern="0" dirty="0">
              <a:solidFill>
                <a:srgbClr val="542A44"/>
              </a:solidFill>
              <a:latin typeface="Gotham Bold" panose="02000803030000020004" pitchFamily="2" charset="0"/>
            </a:endParaRPr>
          </a:p>
        </p:txBody>
      </p:sp>
      <p:sp>
        <p:nvSpPr>
          <p:cNvPr id="6" name="Title 1">
            <a:extLst>
              <a:ext uri="{FF2B5EF4-FFF2-40B4-BE49-F238E27FC236}">
                <a16:creationId xmlns:a16="http://schemas.microsoft.com/office/drawing/2014/main" xmlns="" id="{0D277F70-E8C9-42F2-A234-92B24826ACA3}"/>
              </a:ext>
            </a:extLst>
          </p:cNvPr>
          <p:cNvSpPr txBox="1">
            <a:spLocks/>
          </p:cNvSpPr>
          <p:nvPr/>
        </p:nvSpPr>
        <p:spPr>
          <a:xfrm>
            <a:off x="304800" y="1618846"/>
            <a:ext cx="8465093" cy="1677484"/>
          </a:xfrm>
          <a:prstGeom prst="rect">
            <a:avLst/>
          </a:prstGeom>
        </p:spPr>
        <p:txBody>
          <a:bodyPr wrap="square" lIns="0" tIns="0" rIns="0" bIns="0">
            <a:noAutofit/>
          </a:bodyPr>
          <a:lstStyle>
            <a:lvl1pPr>
              <a:defRPr sz="4000" b="1" i="0">
                <a:solidFill>
                  <a:srgbClr val="E3001E"/>
                </a:solidFill>
                <a:latin typeface="Gotham"/>
                <a:ea typeface="+mj-ea"/>
                <a:cs typeface="Gotham"/>
              </a:defRPr>
            </a:lvl1pPr>
          </a:lstStyle>
          <a:p>
            <a:pPr algn="ctr"/>
            <a:endParaRPr lang="en-GB" sz="3000" kern="0" dirty="0">
              <a:solidFill>
                <a:srgbClr val="542A44"/>
              </a:solidFill>
              <a:latin typeface="Gotham Bold" panose="02000803030000020004" pitchFamily="2" charset="0"/>
            </a:endParaRPr>
          </a:p>
        </p:txBody>
      </p:sp>
      <p:sp>
        <p:nvSpPr>
          <p:cNvPr id="2" name="Rectangle 1">
            <a:extLst>
              <a:ext uri="{FF2B5EF4-FFF2-40B4-BE49-F238E27FC236}">
                <a16:creationId xmlns:a16="http://schemas.microsoft.com/office/drawing/2014/main" xmlns="" id="{81BCB79A-7282-4182-9BA1-25922DFCC55C}"/>
              </a:ext>
            </a:extLst>
          </p:cNvPr>
          <p:cNvSpPr/>
          <p:nvPr/>
        </p:nvSpPr>
        <p:spPr>
          <a:xfrm flipH="1">
            <a:off x="304800" y="279318"/>
            <a:ext cx="8000999" cy="707886"/>
          </a:xfrm>
          <a:prstGeom prst="rect">
            <a:avLst/>
          </a:prstGeom>
        </p:spPr>
        <p:txBody>
          <a:bodyPr wrap="square">
            <a:spAutoFit/>
          </a:bodyPr>
          <a:lstStyle/>
          <a:p>
            <a:r>
              <a:rPr lang="en-GB" sz="4000" b="1" dirty="0">
                <a:solidFill>
                  <a:srgbClr val="FF0000"/>
                </a:solidFill>
              </a:rPr>
              <a:t>Question…..How do you feel today?</a:t>
            </a:r>
          </a:p>
        </p:txBody>
      </p:sp>
      <p:pic>
        <p:nvPicPr>
          <p:cNvPr id="1025" name="Picture 12">
            <a:extLst>
              <a:ext uri="{FF2B5EF4-FFF2-40B4-BE49-F238E27FC236}">
                <a16:creationId xmlns:a16="http://schemas.microsoft.com/office/drawing/2014/main" xmlns="" id="{CBF9BB42-15AD-47B6-A671-0AF7153BA2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8381" y="987204"/>
            <a:ext cx="2033835" cy="591293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a:extLst>
              <a:ext uri="{FF2B5EF4-FFF2-40B4-BE49-F238E27FC236}">
                <a16:creationId xmlns:a16="http://schemas.microsoft.com/office/drawing/2014/main" xmlns="" id="{F089D2A6-3557-43E6-8808-1DB51821E812}"/>
              </a:ext>
            </a:extLst>
          </p:cNvPr>
          <p:cNvSpPr>
            <a:spLocks noChangeArrowheads="1"/>
          </p:cNvSpPr>
          <p:nvPr/>
        </p:nvSpPr>
        <p:spPr bwMode="auto">
          <a:xfrm>
            <a:off x="3411282" y="4345154"/>
            <a:ext cx="95250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1" i="0" u="sng" strike="noStrike" cap="none" normalizeH="0" baseline="0">
                <a:ln>
                  <a:noFill/>
                </a:ln>
                <a:solidFill>
                  <a:srgbClr val="1F4E79"/>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1051573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xmlns="" id="{836C2551-D9DD-4E46-ADB2-FA7132EA4D7C}"/>
              </a:ext>
            </a:extLst>
          </p:cNvPr>
          <p:cNvSpPr txBox="1">
            <a:spLocks/>
          </p:cNvSpPr>
          <p:nvPr/>
        </p:nvSpPr>
        <p:spPr>
          <a:xfrm>
            <a:off x="297300" y="2960843"/>
            <a:ext cx="3703793" cy="515238"/>
          </a:xfrm>
          <a:prstGeom prst="rect">
            <a:avLst/>
          </a:prstGeom>
          <a:effectLst/>
        </p:spPr>
        <p:txBody>
          <a:bodyPr wrap="square" lIns="0" tIns="0" rIns="0" bIns="0">
            <a:noAutofit/>
          </a:bodyPr>
          <a:lstStyle>
            <a:lvl1pPr>
              <a:defRPr sz="4000" b="1" i="0">
                <a:solidFill>
                  <a:srgbClr val="E3001E"/>
                </a:solidFill>
                <a:latin typeface="Gotham"/>
                <a:ea typeface="+mj-ea"/>
                <a:cs typeface="Gotham"/>
              </a:defRPr>
            </a:lvl1pPr>
          </a:lstStyle>
          <a:p>
            <a:pPr algn="ctr" defTabSz="685800">
              <a:defRPr/>
            </a:pPr>
            <a:endParaRPr lang="en-GB" sz="3000" kern="0" dirty="0">
              <a:solidFill>
                <a:srgbClr val="218AAB"/>
              </a:solidFill>
              <a:latin typeface="Gotham Bold" panose="02000803030000020004" pitchFamily="2" charset="0"/>
            </a:endParaRPr>
          </a:p>
        </p:txBody>
      </p:sp>
      <p:sp>
        <p:nvSpPr>
          <p:cNvPr id="4" name="Title 1">
            <a:extLst>
              <a:ext uri="{FF2B5EF4-FFF2-40B4-BE49-F238E27FC236}">
                <a16:creationId xmlns:a16="http://schemas.microsoft.com/office/drawing/2014/main" xmlns="" id="{3F43D6EE-7BA7-47F3-A6DD-2A2E6D4665BE}"/>
              </a:ext>
            </a:extLst>
          </p:cNvPr>
          <p:cNvSpPr txBox="1">
            <a:spLocks/>
          </p:cNvSpPr>
          <p:nvPr/>
        </p:nvSpPr>
        <p:spPr>
          <a:xfrm>
            <a:off x="381000" y="737574"/>
            <a:ext cx="4960502" cy="2375428"/>
          </a:xfrm>
          <a:prstGeom prst="rect">
            <a:avLst/>
          </a:prstGeom>
        </p:spPr>
        <p:txBody>
          <a:bodyPr wrap="square" lIns="0" tIns="0" rIns="0" bIns="0">
            <a:noAutofit/>
          </a:bodyPr>
          <a:lstStyle>
            <a:lvl1pPr>
              <a:defRPr sz="4000" b="1" i="0">
                <a:solidFill>
                  <a:srgbClr val="E3001E"/>
                </a:solidFill>
                <a:latin typeface="Gotham"/>
                <a:ea typeface="+mj-ea"/>
                <a:cs typeface="Gotham"/>
              </a:defRPr>
            </a:lvl1pPr>
          </a:lstStyle>
          <a:p>
            <a:pPr defTabSz="685800">
              <a:defRPr/>
            </a:pPr>
            <a:endParaRPr lang="en-GB" sz="3000" kern="0" dirty="0">
              <a:solidFill>
                <a:srgbClr val="542A44"/>
              </a:solidFill>
              <a:latin typeface="Gotham Light" pitchFamily="50" charset="0"/>
            </a:endParaRPr>
          </a:p>
        </p:txBody>
      </p:sp>
      <p:pic>
        <p:nvPicPr>
          <p:cNvPr id="5" name="Picture 4">
            <a:extLst>
              <a:ext uri="{FF2B5EF4-FFF2-40B4-BE49-F238E27FC236}">
                <a16:creationId xmlns:a16="http://schemas.microsoft.com/office/drawing/2014/main" xmlns="" id="{C4BA2FC9-6488-4065-BAB8-C418B8A8E717}"/>
              </a:ext>
            </a:extLst>
          </p:cNvPr>
          <p:cNvPicPr>
            <a:picLocks noChangeAspect="1"/>
          </p:cNvPicPr>
          <p:nvPr/>
        </p:nvPicPr>
        <p:blipFill>
          <a:blip r:embed="rId2"/>
          <a:stretch>
            <a:fillRect/>
          </a:stretch>
        </p:blipFill>
        <p:spPr>
          <a:xfrm>
            <a:off x="7940122" y="279318"/>
            <a:ext cx="920576" cy="926672"/>
          </a:xfrm>
          <a:prstGeom prst="rect">
            <a:avLst/>
          </a:prstGeom>
        </p:spPr>
      </p:pic>
      <p:sp>
        <p:nvSpPr>
          <p:cNvPr id="2" name="Rectangle 2">
            <a:extLst>
              <a:ext uri="{FF2B5EF4-FFF2-40B4-BE49-F238E27FC236}">
                <a16:creationId xmlns:a16="http://schemas.microsoft.com/office/drawing/2014/main" xmlns="" id="{ED42152D-A42A-43E4-9CE6-6B873EDDB0D0}"/>
              </a:ext>
            </a:extLst>
          </p:cNvPr>
          <p:cNvSpPr>
            <a:spLocks noChangeArrowheads="1"/>
          </p:cNvSpPr>
          <p:nvPr/>
        </p:nvSpPr>
        <p:spPr bwMode="auto">
          <a:xfrm>
            <a:off x="228600" y="1321713"/>
            <a:ext cx="8605241"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3200" b="1"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cs typeface="Arial" panose="020B0604020202020204" pitchFamily="34" charset="0"/>
              </a:rPr>
              <a:t>Overall, how happy did you feel yesterday?</a:t>
            </a:r>
            <a:endParaRPr kumimoji="0" lang="en-GB" altLang="en-US" sz="3200" b="0" i="0" u="none" strike="noStrike" cap="none" normalizeH="0" baseline="0" dirty="0">
              <a:ln>
                <a:noFill/>
              </a:ln>
              <a:solidFill>
                <a:srgbClr val="FF000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pic>
        <p:nvPicPr>
          <p:cNvPr id="2049" name="Picture 1">
            <a:extLst>
              <a:ext uri="{FF2B5EF4-FFF2-40B4-BE49-F238E27FC236}">
                <a16:creationId xmlns:a16="http://schemas.microsoft.com/office/drawing/2014/main" xmlns="" id="{FE5F7EF9-05F5-442F-A509-600578C126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162740"/>
            <a:ext cx="8809192" cy="113180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xmlns="" id="{67C4E337-B8CA-460E-9802-13B19C52E3AE}"/>
              </a:ext>
            </a:extLst>
          </p:cNvPr>
          <p:cNvSpPr>
            <a:spLocks noChangeArrowheads="1"/>
          </p:cNvSpPr>
          <p:nvPr/>
        </p:nvSpPr>
        <p:spPr bwMode="auto">
          <a:xfrm>
            <a:off x="385175" y="3863371"/>
            <a:ext cx="5735866"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260475" algn="r"/>
              </a:tabLst>
              <a:defRPr>
                <a:solidFill>
                  <a:schemeClr val="tx1"/>
                </a:solidFill>
                <a:latin typeface="Arial" panose="020B0604020202020204" pitchFamily="34" charset="0"/>
              </a:defRPr>
            </a:lvl1pPr>
            <a:lvl2pPr eaLnBrk="0" fontAlgn="base" hangingPunct="0">
              <a:spcBef>
                <a:spcPct val="0"/>
              </a:spcBef>
              <a:spcAft>
                <a:spcPct val="0"/>
              </a:spcAft>
              <a:tabLst>
                <a:tab pos="1260475" algn="r"/>
              </a:tabLst>
              <a:defRPr>
                <a:solidFill>
                  <a:schemeClr val="tx1"/>
                </a:solidFill>
                <a:latin typeface="Arial" panose="020B0604020202020204" pitchFamily="34" charset="0"/>
              </a:defRPr>
            </a:lvl2pPr>
            <a:lvl3pPr eaLnBrk="0" fontAlgn="base" hangingPunct="0">
              <a:spcBef>
                <a:spcPct val="0"/>
              </a:spcBef>
              <a:spcAft>
                <a:spcPct val="0"/>
              </a:spcAft>
              <a:tabLst>
                <a:tab pos="1260475" algn="r"/>
              </a:tabLst>
              <a:defRPr>
                <a:solidFill>
                  <a:schemeClr val="tx1"/>
                </a:solidFill>
                <a:latin typeface="Arial" panose="020B0604020202020204" pitchFamily="34" charset="0"/>
              </a:defRPr>
            </a:lvl3pPr>
            <a:lvl4pPr eaLnBrk="0" fontAlgn="base" hangingPunct="0">
              <a:spcBef>
                <a:spcPct val="0"/>
              </a:spcBef>
              <a:spcAft>
                <a:spcPct val="0"/>
              </a:spcAft>
              <a:tabLst>
                <a:tab pos="1260475" algn="r"/>
              </a:tabLst>
              <a:defRPr>
                <a:solidFill>
                  <a:schemeClr val="tx1"/>
                </a:solidFill>
                <a:latin typeface="Arial" panose="020B0604020202020204" pitchFamily="34" charset="0"/>
              </a:defRPr>
            </a:lvl4pPr>
            <a:lvl5pPr eaLnBrk="0" fontAlgn="base" hangingPunct="0">
              <a:spcBef>
                <a:spcPct val="0"/>
              </a:spcBef>
              <a:spcAft>
                <a:spcPct val="0"/>
              </a:spcAft>
              <a:tabLst>
                <a:tab pos="1260475" algn="r"/>
              </a:tabLst>
              <a:defRPr>
                <a:solidFill>
                  <a:schemeClr val="tx1"/>
                </a:solidFill>
                <a:latin typeface="Arial" panose="020B0604020202020204" pitchFamily="34" charset="0"/>
              </a:defRPr>
            </a:lvl5pPr>
            <a:lvl6pPr eaLnBrk="0" fontAlgn="base" hangingPunct="0">
              <a:spcBef>
                <a:spcPct val="0"/>
              </a:spcBef>
              <a:spcAft>
                <a:spcPct val="0"/>
              </a:spcAft>
              <a:tabLst>
                <a:tab pos="1260475" algn="r"/>
              </a:tabLst>
              <a:defRPr>
                <a:solidFill>
                  <a:schemeClr val="tx1"/>
                </a:solidFill>
                <a:latin typeface="Arial" panose="020B0604020202020204" pitchFamily="34" charset="0"/>
              </a:defRPr>
            </a:lvl6pPr>
            <a:lvl7pPr eaLnBrk="0" fontAlgn="base" hangingPunct="0">
              <a:spcBef>
                <a:spcPct val="0"/>
              </a:spcBef>
              <a:spcAft>
                <a:spcPct val="0"/>
              </a:spcAft>
              <a:tabLst>
                <a:tab pos="1260475" algn="r"/>
              </a:tabLst>
              <a:defRPr>
                <a:solidFill>
                  <a:schemeClr val="tx1"/>
                </a:solidFill>
                <a:latin typeface="Arial" panose="020B0604020202020204" pitchFamily="34" charset="0"/>
              </a:defRPr>
            </a:lvl7pPr>
            <a:lvl8pPr eaLnBrk="0" fontAlgn="base" hangingPunct="0">
              <a:spcBef>
                <a:spcPct val="0"/>
              </a:spcBef>
              <a:spcAft>
                <a:spcPct val="0"/>
              </a:spcAft>
              <a:tabLst>
                <a:tab pos="1260475" algn="r"/>
              </a:tabLst>
              <a:defRPr>
                <a:solidFill>
                  <a:schemeClr val="tx1"/>
                </a:solidFill>
                <a:latin typeface="Arial" panose="020B0604020202020204" pitchFamily="34" charset="0"/>
              </a:defRPr>
            </a:lvl8pPr>
            <a:lvl9pPr eaLnBrk="0" fontAlgn="base" hangingPunct="0">
              <a:spcBef>
                <a:spcPct val="0"/>
              </a:spcBef>
              <a:spcAft>
                <a:spcPct val="0"/>
              </a:spcAft>
              <a:tabLst>
                <a:tab pos="1260475"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260475" algn="r"/>
              </a:tabLst>
            </a:pPr>
            <a:r>
              <a:rPr kumimoji="0" lang="en-GB" altLang="en-US" sz="3200" b="1" i="0" u="none" strike="noStrike" cap="none" normalizeH="0" baseline="0" dirty="0">
                <a:ln>
                  <a:noFill/>
                </a:ln>
                <a:solidFill>
                  <a:srgbClr val="FF0000"/>
                </a:solidFill>
                <a:effectLst/>
                <a:ea typeface="Times New Roman" panose="02020603050405020304" pitchFamily="18" charset="0"/>
                <a:cs typeface="Arial" panose="020B0604020202020204" pitchFamily="34" charset="0"/>
              </a:rPr>
              <a:t>Is this how you usually feel?</a:t>
            </a:r>
            <a:endParaRPr kumimoji="0" lang="en-GB" altLang="en-US" sz="3200" b="0" i="0" u="none" strike="noStrike" cap="none" normalizeH="0" baseline="0" dirty="0">
              <a:ln>
                <a:noFill/>
              </a:ln>
              <a:solidFill>
                <a:srgbClr val="FF0000"/>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1260475" algn="r"/>
              </a:tabLst>
            </a:pPr>
            <a:r>
              <a:rPr kumimoji="0" lang="en-GB" altLang="en-US" sz="3200" b="0" i="0" u="none" strike="noStrike" cap="none" normalizeH="0" baseline="0" dirty="0">
                <a:ln>
                  <a:noFill/>
                </a:ln>
                <a:effectLst/>
                <a:ea typeface="Times New Roman" panose="02020603050405020304" pitchFamily="18" charset="0"/>
                <a:cs typeface="Arial" panose="020B0604020202020204" pitchFamily="34" charset="0"/>
              </a:rPr>
              <a:t>Yes</a:t>
            </a:r>
            <a:endParaRPr kumimoji="0" lang="en-GB" altLang="en-US" sz="3200" b="0" i="0" u="none"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1260475" algn="r"/>
              </a:tabLst>
            </a:pPr>
            <a:r>
              <a:rPr kumimoji="0" lang="en-GB" altLang="en-US" sz="3200" b="0" i="0" u="none" strike="noStrike" cap="none" normalizeH="0" baseline="0" dirty="0">
                <a:ln>
                  <a:noFill/>
                </a:ln>
                <a:effectLst/>
                <a:latin typeface="Arial" panose="020B0604020202020204" pitchFamily="34" charset="0"/>
                <a:ea typeface="Times New Roman" panose="02020603050405020304" pitchFamily="18" charset="0"/>
                <a:cs typeface="Arial" panose="020B0604020202020204" pitchFamily="34" charset="0"/>
              </a:rPr>
              <a:t>No</a:t>
            </a:r>
            <a:endParaRPr kumimoji="0" lang="en-GB" altLang="en-US" sz="3200" b="0" i="0" u="none" strike="noStrike" cap="none" normalizeH="0" baseline="0" dirty="0">
              <a:ln>
                <a:noFill/>
              </a:ln>
              <a:effectLst/>
              <a:latin typeface="Arial" panose="020B0604020202020204" pitchFamily="34" charset="0"/>
            </a:endParaRPr>
          </a:p>
        </p:txBody>
      </p:sp>
    </p:spTree>
    <p:extLst>
      <p:ext uri="{BB962C8B-B14F-4D97-AF65-F5344CB8AC3E}">
        <p14:creationId xmlns:p14="http://schemas.microsoft.com/office/powerpoint/2010/main" val="1795833307"/>
      </p:ext>
    </p:extLst>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3" cstate="print"/>
            <a:stretch>
              <a:fillRect/>
            </a:stretch>
          </a:blipFill>
        </p:spPr>
        <p:txBody>
          <a:bodyPr wrap="square" lIns="0" tIns="0" rIns="0" bIns="0" rtlCol="0"/>
          <a:lstStyle/>
          <a:p>
            <a:r>
              <a:rPr lang="en-GB" dirty="0"/>
              <a:t>			</a:t>
            </a:r>
          </a:p>
          <a:p>
            <a:endParaRPr lang="en-GB" dirty="0"/>
          </a:p>
          <a:p>
            <a:endParaRPr lang="en-GB" dirty="0"/>
          </a:p>
          <a:p>
            <a:r>
              <a:rPr lang="en-GB" dirty="0"/>
              <a:t>	</a:t>
            </a:r>
            <a:r>
              <a:rPr lang="en-GB" sz="2400" dirty="0"/>
              <a:t>This survey that measures young people’s</a:t>
            </a:r>
          </a:p>
          <a:p>
            <a:r>
              <a:rPr lang="en-GB" sz="2400" dirty="0"/>
              <a:t> 	involvement in sport and physical activity </a:t>
            </a:r>
          </a:p>
          <a:p>
            <a:r>
              <a:rPr lang="en-GB" sz="2400" dirty="0"/>
              <a:t>	across the whole country</a:t>
            </a:r>
          </a:p>
          <a:p>
            <a:endParaRPr lang="en-GB" sz="2400" dirty="0"/>
          </a:p>
          <a:p>
            <a:r>
              <a:rPr lang="en-GB" sz="2400" dirty="0"/>
              <a:t>	</a:t>
            </a:r>
          </a:p>
          <a:p>
            <a:endParaRPr lang="en-GB" sz="2400" dirty="0"/>
          </a:p>
          <a:p>
            <a:r>
              <a:rPr lang="en-GB" sz="2400" dirty="0"/>
              <a:t>	Detailed picture of the physical activity </a:t>
            </a:r>
          </a:p>
          <a:p>
            <a:r>
              <a:rPr lang="en-GB" sz="2400" dirty="0"/>
              <a:t>	habits of children and young people in England</a:t>
            </a:r>
          </a:p>
          <a:p>
            <a:endParaRPr lang="en-GB" sz="2400" dirty="0"/>
          </a:p>
          <a:p>
            <a:r>
              <a:rPr lang="en-GB" sz="2400" dirty="0"/>
              <a:t>	Understand children's attitudes and behaviours </a:t>
            </a:r>
          </a:p>
          <a:p>
            <a:r>
              <a:rPr lang="en-GB" sz="2400" dirty="0"/>
              <a:t>	around sport and physical activity</a:t>
            </a:r>
          </a:p>
          <a:p>
            <a:endParaRPr lang="en-GB" dirty="0"/>
          </a:p>
          <a:p>
            <a:r>
              <a:rPr lang="en-GB" dirty="0"/>
              <a:t>	</a:t>
            </a:r>
          </a:p>
        </p:txBody>
      </p:sp>
      <p:sp>
        <p:nvSpPr>
          <p:cNvPr id="3" name="object 3"/>
          <p:cNvSpPr txBox="1"/>
          <p:nvPr/>
        </p:nvSpPr>
        <p:spPr>
          <a:xfrm>
            <a:off x="457200" y="228600"/>
            <a:ext cx="4724400" cy="415498"/>
          </a:xfrm>
          <a:prstGeom prst="rect">
            <a:avLst/>
          </a:prstGeom>
        </p:spPr>
        <p:txBody>
          <a:bodyPr vert="horz" wrap="square" lIns="0" tIns="0" rIns="0" bIns="0" rtlCol="0">
            <a:spAutoFit/>
          </a:bodyPr>
          <a:lstStyle/>
          <a:p>
            <a:pPr marL="12700">
              <a:lnSpc>
                <a:spcPct val="100000"/>
              </a:lnSpc>
            </a:pPr>
            <a:r>
              <a:rPr lang="en-GB" sz="2700" b="1" dirty="0">
                <a:solidFill>
                  <a:srgbClr val="E3001E"/>
                </a:solidFill>
                <a:latin typeface="Arial Black"/>
                <a:cs typeface="Arial Black"/>
              </a:rPr>
              <a:t>Active Lives CYP</a:t>
            </a:r>
            <a:endParaRPr sz="2700" dirty="0">
              <a:latin typeface="Arial Black"/>
              <a:cs typeface="Arial Black"/>
            </a:endParaRPr>
          </a:p>
        </p:txBody>
      </p:sp>
      <p:pic>
        <p:nvPicPr>
          <p:cNvPr id="4" name="Picture 3">
            <a:extLst>
              <a:ext uri="{FF2B5EF4-FFF2-40B4-BE49-F238E27FC236}">
                <a16:creationId xmlns:a16="http://schemas.microsoft.com/office/drawing/2014/main" xmlns="" id="{9DA5025F-564B-43EA-BC10-FF95B1D8BB5C}"/>
              </a:ext>
            </a:extLst>
          </p:cNvPr>
          <p:cNvPicPr>
            <a:picLocks noChangeAspect="1"/>
          </p:cNvPicPr>
          <p:nvPr/>
        </p:nvPicPr>
        <p:blipFill>
          <a:blip r:embed="rId4"/>
          <a:stretch>
            <a:fillRect/>
          </a:stretch>
        </p:blipFill>
        <p:spPr>
          <a:xfrm>
            <a:off x="42862" y="2103223"/>
            <a:ext cx="5553075" cy="847725"/>
          </a:xfrm>
          <a:prstGeom prst="rect">
            <a:avLst/>
          </a:prstGeom>
        </p:spPr>
      </p:pic>
      <p:pic>
        <p:nvPicPr>
          <p:cNvPr id="5" name="Picture 4">
            <a:extLst>
              <a:ext uri="{FF2B5EF4-FFF2-40B4-BE49-F238E27FC236}">
                <a16:creationId xmlns:a16="http://schemas.microsoft.com/office/drawing/2014/main" xmlns="" id="{FD74138B-F142-413E-92C6-8FD4A3E42DC9}"/>
              </a:ext>
            </a:extLst>
          </p:cNvPr>
          <p:cNvPicPr>
            <a:picLocks noChangeAspect="1"/>
          </p:cNvPicPr>
          <p:nvPr/>
        </p:nvPicPr>
        <p:blipFill>
          <a:blip r:embed="rId5"/>
          <a:stretch>
            <a:fillRect/>
          </a:stretch>
        </p:blipFill>
        <p:spPr>
          <a:xfrm>
            <a:off x="3062288" y="5257800"/>
            <a:ext cx="5743575" cy="1371600"/>
          </a:xfrm>
          <a:prstGeom prst="rect">
            <a:avLst/>
          </a:prstGeom>
        </p:spPr>
      </p:pic>
    </p:spTree>
    <p:extLst>
      <p:ext uri="{BB962C8B-B14F-4D97-AF65-F5344CB8AC3E}">
        <p14:creationId xmlns:p14="http://schemas.microsoft.com/office/powerpoint/2010/main" val="1560297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12" end="1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xmlns="" id="{836C2551-D9DD-4E46-ADB2-FA7132EA4D7C}"/>
              </a:ext>
            </a:extLst>
          </p:cNvPr>
          <p:cNvSpPr txBox="1">
            <a:spLocks/>
          </p:cNvSpPr>
          <p:nvPr/>
        </p:nvSpPr>
        <p:spPr>
          <a:xfrm>
            <a:off x="848033" y="3878693"/>
            <a:ext cx="8160293" cy="1179919"/>
          </a:xfrm>
          <a:prstGeom prst="rect">
            <a:avLst/>
          </a:prstGeom>
        </p:spPr>
        <p:txBody>
          <a:bodyPr wrap="square" lIns="0" tIns="0" rIns="0" bIns="0">
            <a:noAutofit/>
          </a:bodyPr>
          <a:lstStyle>
            <a:lvl1pPr>
              <a:defRPr sz="4000" b="1" i="0">
                <a:solidFill>
                  <a:srgbClr val="E3001E"/>
                </a:solidFill>
                <a:latin typeface="Gotham"/>
                <a:ea typeface="+mj-ea"/>
                <a:cs typeface="Gotham"/>
              </a:defRPr>
            </a:lvl1pPr>
          </a:lstStyle>
          <a:p>
            <a:pPr algn="ctr"/>
            <a:endParaRPr lang="en-GB" sz="6000" kern="0" dirty="0">
              <a:solidFill>
                <a:srgbClr val="542A44"/>
              </a:solidFill>
              <a:latin typeface="Gotham Bold" panose="02000803030000020004" pitchFamily="2" charset="0"/>
            </a:endParaRPr>
          </a:p>
          <a:p>
            <a:pPr algn="ctr"/>
            <a:endParaRPr lang="en-GB" sz="3000" kern="0" dirty="0">
              <a:solidFill>
                <a:srgbClr val="542A44"/>
              </a:solidFill>
              <a:latin typeface="Gotham Bold" panose="02000803030000020004" pitchFamily="2" charset="0"/>
            </a:endParaRPr>
          </a:p>
          <a:p>
            <a:pPr algn="ctr"/>
            <a:endParaRPr lang="en-GB" sz="3000" kern="0" dirty="0">
              <a:solidFill>
                <a:srgbClr val="542A44"/>
              </a:solidFill>
              <a:latin typeface="Gotham Bold" panose="02000803030000020004" pitchFamily="2" charset="0"/>
            </a:endParaRPr>
          </a:p>
        </p:txBody>
      </p:sp>
      <p:pic>
        <p:nvPicPr>
          <p:cNvPr id="4" name="Picture 3">
            <a:extLst>
              <a:ext uri="{FF2B5EF4-FFF2-40B4-BE49-F238E27FC236}">
                <a16:creationId xmlns:a16="http://schemas.microsoft.com/office/drawing/2014/main" xmlns="" id="{CAB3A0C8-4010-44BF-A104-8694DFA3D54E}"/>
              </a:ext>
            </a:extLst>
          </p:cNvPr>
          <p:cNvPicPr>
            <a:picLocks noChangeAspect="1"/>
          </p:cNvPicPr>
          <p:nvPr/>
        </p:nvPicPr>
        <p:blipFill>
          <a:blip r:embed="rId3"/>
          <a:stretch>
            <a:fillRect/>
          </a:stretch>
        </p:blipFill>
        <p:spPr>
          <a:xfrm>
            <a:off x="7940122" y="279318"/>
            <a:ext cx="920576" cy="926672"/>
          </a:xfrm>
          <a:prstGeom prst="rect">
            <a:avLst/>
          </a:prstGeom>
        </p:spPr>
      </p:pic>
      <p:sp>
        <p:nvSpPr>
          <p:cNvPr id="5" name="Title 1">
            <a:extLst>
              <a:ext uri="{FF2B5EF4-FFF2-40B4-BE49-F238E27FC236}">
                <a16:creationId xmlns:a16="http://schemas.microsoft.com/office/drawing/2014/main" xmlns="" id="{36E673D4-9251-4CDC-99F1-7A297728F0D5}"/>
              </a:ext>
            </a:extLst>
          </p:cNvPr>
          <p:cNvSpPr txBox="1">
            <a:spLocks/>
          </p:cNvSpPr>
          <p:nvPr/>
        </p:nvSpPr>
        <p:spPr>
          <a:xfrm>
            <a:off x="395605" y="5043419"/>
            <a:ext cx="8465093" cy="1677484"/>
          </a:xfrm>
          <a:prstGeom prst="rect">
            <a:avLst/>
          </a:prstGeom>
        </p:spPr>
        <p:txBody>
          <a:bodyPr wrap="square" lIns="0" tIns="0" rIns="0" bIns="0">
            <a:noAutofit/>
          </a:bodyPr>
          <a:lstStyle>
            <a:lvl1pPr>
              <a:defRPr sz="4000" b="1" i="0">
                <a:solidFill>
                  <a:srgbClr val="E3001E"/>
                </a:solidFill>
                <a:latin typeface="Gotham"/>
                <a:ea typeface="+mj-ea"/>
                <a:cs typeface="Gotham"/>
              </a:defRPr>
            </a:lvl1pPr>
          </a:lstStyle>
          <a:p>
            <a:pPr algn="ctr"/>
            <a:endParaRPr lang="en-GB" sz="3000" kern="0" dirty="0">
              <a:solidFill>
                <a:srgbClr val="542A44"/>
              </a:solidFill>
              <a:latin typeface="Gotham Bold" panose="02000803030000020004" pitchFamily="2" charset="0"/>
            </a:endParaRPr>
          </a:p>
          <a:p>
            <a:pPr algn="ctr"/>
            <a:endParaRPr lang="en-GB" sz="3000" kern="0" dirty="0">
              <a:solidFill>
                <a:srgbClr val="542A44"/>
              </a:solidFill>
              <a:latin typeface="Gotham Bold" panose="02000803030000020004" pitchFamily="2" charset="0"/>
            </a:endParaRPr>
          </a:p>
        </p:txBody>
      </p:sp>
      <p:sp>
        <p:nvSpPr>
          <p:cNvPr id="6" name="Title 1">
            <a:extLst>
              <a:ext uri="{FF2B5EF4-FFF2-40B4-BE49-F238E27FC236}">
                <a16:creationId xmlns:a16="http://schemas.microsoft.com/office/drawing/2014/main" xmlns="" id="{0D277F70-E8C9-42F2-A234-92B24826ACA3}"/>
              </a:ext>
            </a:extLst>
          </p:cNvPr>
          <p:cNvSpPr txBox="1">
            <a:spLocks/>
          </p:cNvSpPr>
          <p:nvPr/>
        </p:nvSpPr>
        <p:spPr>
          <a:xfrm>
            <a:off x="304800" y="1205990"/>
            <a:ext cx="8284281" cy="5118609"/>
          </a:xfrm>
          <a:prstGeom prst="rect">
            <a:avLst/>
          </a:prstGeom>
        </p:spPr>
        <p:txBody>
          <a:bodyPr wrap="square" lIns="0" tIns="0" rIns="0" bIns="0">
            <a:noAutofit/>
          </a:bodyPr>
          <a:lstStyle>
            <a:lvl1pPr>
              <a:defRPr sz="4000" b="1" i="0">
                <a:solidFill>
                  <a:srgbClr val="E3001E"/>
                </a:solidFill>
                <a:latin typeface="Gotham"/>
                <a:ea typeface="+mj-ea"/>
                <a:cs typeface="Gotham"/>
              </a:defRPr>
            </a:lvl1pPr>
          </a:lstStyle>
          <a:p>
            <a:pPr algn="ctr"/>
            <a:r>
              <a:rPr lang="en-GB" sz="5400" kern="0" dirty="0">
                <a:solidFill>
                  <a:schemeClr val="tx1"/>
                </a:solidFill>
                <a:latin typeface="Gotham Bold" panose="02000803030000020004" pitchFamily="2" charset="0"/>
              </a:rPr>
              <a:t>					</a:t>
            </a:r>
            <a:endParaRPr lang="en-GB" sz="7200" kern="0" dirty="0">
              <a:solidFill>
                <a:schemeClr val="tx1"/>
              </a:solidFill>
              <a:latin typeface="Gotham Bold" panose="02000803030000020004" pitchFamily="2" charset="0"/>
            </a:endParaRPr>
          </a:p>
          <a:p>
            <a:pPr algn="ctr"/>
            <a:endParaRPr lang="en-GB" sz="7200" kern="0" dirty="0">
              <a:solidFill>
                <a:schemeClr val="tx1"/>
              </a:solidFill>
              <a:latin typeface="Gotham Bold" panose="02000803030000020004" pitchFamily="2" charset="0"/>
            </a:endParaRPr>
          </a:p>
          <a:p>
            <a:pPr algn="ctr"/>
            <a:endParaRPr lang="en-GB" sz="3000" kern="0" dirty="0">
              <a:solidFill>
                <a:srgbClr val="542A44"/>
              </a:solidFill>
              <a:latin typeface="Gotham Bold" panose="02000803030000020004" pitchFamily="2" charset="0"/>
            </a:endParaRPr>
          </a:p>
        </p:txBody>
      </p:sp>
      <p:sp>
        <p:nvSpPr>
          <p:cNvPr id="2" name="Rectangle 1">
            <a:extLst>
              <a:ext uri="{FF2B5EF4-FFF2-40B4-BE49-F238E27FC236}">
                <a16:creationId xmlns:a16="http://schemas.microsoft.com/office/drawing/2014/main" xmlns="" id="{81BCB79A-7282-4182-9BA1-25922DFCC55C}"/>
              </a:ext>
            </a:extLst>
          </p:cNvPr>
          <p:cNvSpPr/>
          <p:nvPr/>
        </p:nvSpPr>
        <p:spPr>
          <a:xfrm flipH="1">
            <a:off x="304800" y="279318"/>
            <a:ext cx="7162799" cy="707886"/>
          </a:xfrm>
          <a:prstGeom prst="rect">
            <a:avLst/>
          </a:prstGeom>
        </p:spPr>
        <p:txBody>
          <a:bodyPr wrap="square">
            <a:spAutoFit/>
          </a:bodyPr>
          <a:lstStyle/>
          <a:p>
            <a:r>
              <a:rPr lang="en-GB" sz="4000" b="1" dirty="0">
                <a:solidFill>
                  <a:srgbClr val="FF0000"/>
                </a:solidFill>
              </a:rPr>
              <a:t>What is mental health?</a:t>
            </a:r>
          </a:p>
        </p:txBody>
      </p:sp>
      <p:sp>
        <p:nvSpPr>
          <p:cNvPr id="7" name="Rectangle 6">
            <a:extLst>
              <a:ext uri="{FF2B5EF4-FFF2-40B4-BE49-F238E27FC236}">
                <a16:creationId xmlns:a16="http://schemas.microsoft.com/office/drawing/2014/main" xmlns="" id="{7E6CD918-30D8-46DB-AAF3-D7A3BC2925BD}"/>
              </a:ext>
            </a:extLst>
          </p:cNvPr>
          <p:cNvSpPr/>
          <p:nvPr/>
        </p:nvSpPr>
        <p:spPr>
          <a:xfrm>
            <a:off x="221881" y="1119553"/>
            <a:ext cx="8299958" cy="5786199"/>
          </a:xfrm>
          <a:prstGeom prst="rect">
            <a:avLst/>
          </a:prstGeom>
        </p:spPr>
        <p:txBody>
          <a:bodyPr wrap="square">
            <a:spAutoFit/>
          </a:bodyPr>
          <a:lstStyle/>
          <a:p>
            <a:r>
              <a:rPr lang="en-GB" sz="3200" dirty="0"/>
              <a:t>‘Mental health is a state of wellbeing in which every individual realises his or her own potential, can cope with the normal stresses of life, can work productively and fruitfully, and is able to make a contribution to her or his community’ </a:t>
            </a:r>
          </a:p>
          <a:p>
            <a:r>
              <a:rPr lang="en-GB" sz="3200" dirty="0"/>
              <a:t>Source: World Health Organization</a:t>
            </a:r>
          </a:p>
          <a:p>
            <a:endParaRPr lang="en-GB" sz="3200" dirty="0"/>
          </a:p>
          <a:p>
            <a:r>
              <a:rPr lang="en-GB" sz="3200" dirty="0"/>
              <a:t>Mental wellbeing describes the wider set of thoughts and feelings that influence our emotions and day-to-day behaviour. </a:t>
            </a:r>
          </a:p>
          <a:p>
            <a:r>
              <a:rPr lang="en-GB" sz="3200" dirty="0"/>
              <a:t>Source: Mind</a:t>
            </a:r>
          </a:p>
          <a:p>
            <a:endParaRPr lang="en-GB" dirty="0"/>
          </a:p>
        </p:txBody>
      </p:sp>
    </p:spTree>
    <p:extLst>
      <p:ext uri="{BB962C8B-B14F-4D97-AF65-F5344CB8AC3E}">
        <p14:creationId xmlns:p14="http://schemas.microsoft.com/office/powerpoint/2010/main" val="1261873353"/>
      </p:ext>
    </p:extLst>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xmlns="" id="{836C2551-D9DD-4E46-ADB2-FA7132EA4D7C}"/>
              </a:ext>
            </a:extLst>
          </p:cNvPr>
          <p:cNvSpPr txBox="1">
            <a:spLocks/>
          </p:cNvSpPr>
          <p:nvPr/>
        </p:nvSpPr>
        <p:spPr>
          <a:xfrm>
            <a:off x="848033" y="3878693"/>
            <a:ext cx="8160293" cy="1179919"/>
          </a:xfrm>
          <a:prstGeom prst="rect">
            <a:avLst/>
          </a:prstGeom>
        </p:spPr>
        <p:txBody>
          <a:bodyPr wrap="square" lIns="0" tIns="0" rIns="0" bIns="0">
            <a:noAutofit/>
          </a:bodyPr>
          <a:lstStyle>
            <a:lvl1pPr>
              <a:defRPr sz="4000" b="1" i="0">
                <a:solidFill>
                  <a:srgbClr val="E3001E"/>
                </a:solidFill>
                <a:latin typeface="Gotham"/>
                <a:ea typeface="+mj-ea"/>
                <a:cs typeface="Gotham"/>
              </a:defRPr>
            </a:lvl1pPr>
          </a:lstStyle>
          <a:p>
            <a:pPr algn="ctr"/>
            <a:endParaRPr lang="en-GB" sz="6000" kern="0" dirty="0">
              <a:solidFill>
                <a:srgbClr val="542A44"/>
              </a:solidFill>
              <a:latin typeface="Gotham Bold" panose="02000803030000020004" pitchFamily="2" charset="0"/>
            </a:endParaRPr>
          </a:p>
          <a:p>
            <a:pPr algn="ctr"/>
            <a:endParaRPr lang="en-GB" sz="3000" kern="0" dirty="0">
              <a:solidFill>
                <a:srgbClr val="542A44"/>
              </a:solidFill>
              <a:latin typeface="Gotham Bold" panose="02000803030000020004" pitchFamily="2" charset="0"/>
            </a:endParaRPr>
          </a:p>
          <a:p>
            <a:pPr algn="ctr"/>
            <a:endParaRPr lang="en-GB" sz="3000" kern="0" dirty="0">
              <a:solidFill>
                <a:srgbClr val="542A44"/>
              </a:solidFill>
              <a:latin typeface="Gotham Bold" panose="02000803030000020004" pitchFamily="2" charset="0"/>
            </a:endParaRPr>
          </a:p>
        </p:txBody>
      </p:sp>
      <p:pic>
        <p:nvPicPr>
          <p:cNvPr id="4" name="Picture 3">
            <a:extLst>
              <a:ext uri="{FF2B5EF4-FFF2-40B4-BE49-F238E27FC236}">
                <a16:creationId xmlns:a16="http://schemas.microsoft.com/office/drawing/2014/main" xmlns="" id="{CAB3A0C8-4010-44BF-A104-8694DFA3D54E}"/>
              </a:ext>
            </a:extLst>
          </p:cNvPr>
          <p:cNvPicPr>
            <a:picLocks noChangeAspect="1"/>
          </p:cNvPicPr>
          <p:nvPr/>
        </p:nvPicPr>
        <p:blipFill>
          <a:blip r:embed="rId3"/>
          <a:stretch>
            <a:fillRect/>
          </a:stretch>
        </p:blipFill>
        <p:spPr>
          <a:xfrm>
            <a:off x="7940122" y="279318"/>
            <a:ext cx="920576" cy="926672"/>
          </a:xfrm>
          <a:prstGeom prst="rect">
            <a:avLst/>
          </a:prstGeom>
        </p:spPr>
      </p:pic>
      <p:sp>
        <p:nvSpPr>
          <p:cNvPr id="5" name="Title 1">
            <a:extLst>
              <a:ext uri="{FF2B5EF4-FFF2-40B4-BE49-F238E27FC236}">
                <a16:creationId xmlns:a16="http://schemas.microsoft.com/office/drawing/2014/main" xmlns="" id="{36E673D4-9251-4CDC-99F1-7A297728F0D5}"/>
              </a:ext>
            </a:extLst>
          </p:cNvPr>
          <p:cNvSpPr txBox="1">
            <a:spLocks/>
          </p:cNvSpPr>
          <p:nvPr/>
        </p:nvSpPr>
        <p:spPr>
          <a:xfrm>
            <a:off x="395605" y="5043419"/>
            <a:ext cx="8465093" cy="1677484"/>
          </a:xfrm>
          <a:prstGeom prst="rect">
            <a:avLst/>
          </a:prstGeom>
        </p:spPr>
        <p:txBody>
          <a:bodyPr wrap="square" lIns="0" tIns="0" rIns="0" bIns="0">
            <a:noAutofit/>
          </a:bodyPr>
          <a:lstStyle>
            <a:lvl1pPr>
              <a:defRPr sz="4000" b="1" i="0">
                <a:solidFill>
                  <a:srgbClr val="E3001E"/>
                </a:solidFill>
                <a:latin typeface="Gotham"/>
                <a:ea typeface="+mj-ea"/>
                <a:cs typeface="Gotham"/>
              </a:defRPr>
            </a:lvl1pPr>
          </a:lstStyle>
          <a:p>
            <a:pPr algn="ctr"/>
            <a:endParaRPr lang="en-GB" sz="3000" kern="0" dirty="0">
              <a:solidFill>
                <a:srgbClr val="542A44"/>
              </a:solidFill>
              <a:latin typeface="Gotham Bold" panose="02000803030000020004" pitchFamily="2" charset="0"/>
            </a:endParaRPr>
          </a:p>
          <a:p>
            <a:pPr algn="ctr"/>
            <a:endParaRPr lang="en-GB" sz="3000" kern="0" dirty="0">
              <a:solidFill>
                <a:srgbClr val="542A44"/>
              </a:solidFill>
              <a:latin typeface="Gotham Bold" panose="02000803030000020004" pitchFamily="2" charset="0"/>
            </a:endParaRPr>
          </a:p>
        </p:txBody>
      </p:sp>
      <p:sp>
        <p:nvSpPr>
          <p:cNvPr id="6" name="Title 1">
            <a:extLst>
              <a:ext uri="{FF2B5EF4-FFF2-40B4-BE49-F238E27FC236}">
                <a16:creationId xmlns:a16="http://schemas.microsoft.com/office/drawing/2014/main" xmlns="" id="{0D277F70-E8C9-42F2-A234-92B24826ACA3}"/>
              </a:ext>
            </a:extLst>
          </p:cNvPr>
          <p:cNvSpPr txBox="1">
            <a:spLocks/>
          </p:cNvSpPr>
          <p:nvPr/>
        </p:nvSpPr>
        <p:spPr>
          <a:xfrm>
            <a:off x="304800" y="1618846"/>
            <a:ext cx="8465093" cy="429916"/>
          </a:xfrm>
          <a:prstGeom prst="rect">
            <a:avLst/>
          </a:prstGeom>
        </p:spPr>
        <p:txBody>
          <a:bodyPr wrap="square" lIns="0" tIns="0" rIns="0" bIns="0">
            <a:noAutofit/>
          </a:bodyPr>
          <a:lstStyle>
            <a:lvl1pPr>
              <a:defRPr sz="4000" b="1" i="0">
                <a:solidFill>
                  <a:srgbClr val="E3001E"/>
                </a:solidFill>
                <a:latin typeface="Gotham"/>
                <a:ea typeface="+mj-ea"/>
                <a:cs typeface="Gotham"/>
              </a:defRPr>
            </a:lvl1pPr>
          </a:lstStyle>
          <a:p>
            <a:pPr algn="ctr"/>
            <a:endParaRPr lang="en-GB" sz="3000" kern="0" dirty="0">
              <a:solidFill>
                <a:srgbClr val="542A44"/>
              </a:solidFill>
              <a:latin typeface="Gotham Bold" panose="02000803030000020004" pitchFamily="2" charset="0"/>
            </a:endParaRPr>
          </a:p>
        </p:txBody>
      </p:sp>
      <p:sp>
        <p:nvSpPr>
          <p:cNvPr id="2" name="Rectangle 1">
            <a:extLst>
              <a:ext uri="{FF2B5EF4-FFF2-40B4-BE49-F238E27FC236}">
                <a16:creationId xmlns:a16="http://schemas.microsoft.com/office/drawing/2014/main" xmlns="" id="{81BCB79A-7282-4182-9BA1-25922DFCC55C}"/>
              </a:ext>
            </a:extLst>
          </p:cNvPr>
          <p:cNvSpPr/>
          <p:nvPr/>
        </p:nvSpPr>
        <p:spPr>
          <a:xfrm flipH="1">
            <a:off x="395605" y="1236591"/>
            <a:ext cx="8382000" cy="707886"/>
          </a:xfrm>
          <a:prstGeom prst="rect">
            <a:avLst/>
          </a:prstGeom>
        </p:spPr>
        <p:txBody>
          <a:bodyPr wrap="square">
            <a:spAutoFit/>
          </a:bodyPr>
          <a:lstStyle/>
          <a:p>
            <a:r>
              <a:rPr lang="en-GB" sz="4000" b="1" dirty="0">
                <a:solidFill>
                  <a:srgbClr val="FF0000"/>
                </a:solidFill>
              </a:rPr>
              <a:t>Physical activity and mental wellbeing</a:t>
            </a:r>
          </a:p>
        </p:txBody>
      </p:sp>
      <p:sp>
        <p:nvSpPr>
          <p:cNvPr id="7" name="Rectangle 6">
            <a:extLst>
              <a:ext uri="{FF2B5EF4-FFF2-40B4-BE49-F238E27FC236}">
                <a16:creationId xmlns:a16="http://schemas.microsoft.com/office/drawing/2014/main" xmlns="" id="{6AF8735C-C13F-46DB-A8A3-49BA21862827}"/>
              </a:ext>
            </a:extLst>
          </p:cNvPr>
          <p:cNvSpPr/>
          <p:nvPr/>
        </p:nvSpPr>
        <p:spPr>
          <a:xfrm>
            <a:off x="531014" y="2082347"/>
            <a:ext cx="3789372" cy="256364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schemeClr val="tx1"/>
                </a:solidFill>
              </a:rPr>
              <a:t>Prevention</a:t>
            </a:r>
          </a:p>
        </p:txBody>
      </p:sp>
      <p:sp>
        <p:nvSpPr>
          <p:cNvPr id="8" name="Rectangle 7">
            <a:extLst>
              <a:ext uri="{FF2B5EF4-FFF2-40B4-BE49-F238E27FC236}">
                <a16:creationId xmlns:a16="http://schemas.microsoft.com/office/drawing/2014/main" xmlns="" id="{5C6A4747-63D5-449D-AF29-4191D1488CB9}"/>
              </a:ext>
            </a:extLst>
          </p:cNvPr>
          <p:cNvSpPr/>
          <p:nvPr/>
        </p:nvSpPr>
        <p:spPr>
          <a:xfrm>
            <a:off x="4772814" y="2121168"/>
            <a:ext cx="3683000" cy="251239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schemeClr val="tx1"/>
                </a:solidFill>
              </a:rPr>
              <a:t>Treatment</a:t>
            </a:r>
          </a:p>
        </p:txBody>
      </p:sp>
    </p:spTree>
    <p:extLst>
      <p:ext uri="{BB962C8B-B14F-4D97-AF65-F5344CB8AC3E}">
        <p14:creationId xmlns:p14="http://schemas.microsoft.com/office/powerpoint/2010/main" val="362070906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4EF13461E144042972C0A36927364C4" ma:contentTypeVersion="6" ma:contentTypeDescription="Create a new document." ma:contentTypeScope="" ma:versionID="0b609f9ac7845a015550d1f19118542e">
  <xsd:schema xmlns:xsd="http://www.w3.org/2001/XMLSchema" xmlns:xs="http://www.w3.org/2001/XMLSchema" xmlns:p="http://schemas.microsoft.com/office/2006/metadata/properties" xmlns:ns1="http://schemas.microsoft.com/sharepoint/v3" xmlns:ns2="ec1552c1-bf62-4cca-b5c7-c62fb33418a7" xmlns:ns3="0524d245-1651-4881-bc09-dacf4ef7d6ff" targetNamespace="http://schemas.microsoft.com/office/2006/metadata/properties" ma:root="true" ma:fieldsID="a4bc92eb97f9270414185a6cf1d4d092" ns1:_="" ns2:_="" ns3:_="">
    <xsd:import namespace="http://schemas.microsoft.com/sharepoint/v3"/>
    <xsd:import namespace="ec1552c1-bf62-4cca-b5c7-c62fb33418a7"/>
    <xsd:import namespace="0524d245-1651-4881-bc09-dacf4ef7d6ff"/>
    <xsd:element name="properties">
      <xsd:complexType>
        <xsd:sequence>
          <xsd:element name="documentManagement">
            <xsd:complexType>
              <xsd:all>
                <xsd:element ref="ns2:SharedWithUsers" minOccurs="0"/>
                <xsd:element ref="ns3:SharingHintHash" minOccurs="0"/>
                <xsd:element ref="ns2:SharedWithDetails" minOccurs="0"/>
                <xsd:element ref="ns1:PublishingStartDate" minOccurs="0"/>
                <xsd:element ref="ns1:PublishingExpirationDate" minOccurs="0"/>
                <xsd:element ref="ns2:LastSharedByUser" minOccurs="0"/>
                <xsd:element ref="ns2:LastSharedBy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1"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2"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c1552c1-bf62-4cca-b5c7-c62fb33418a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0"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description="" ma:internalName="LastSharedByUser" ma:readOnly="true">
      <xsd:simpleType>
        <xsd:restriction base="dms:Note">
          <xsd:maxLength value="255"/>
        </xsd:restriction>
      </xsd:simpleType>
    </xsd:element>
    <xsd:element name="LastSharedByTime" ma:index="14"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0524d245-1651-4881-bc09-dacf4ef7d6ff" elementFormDefault="qualified">
    <xsd:import namespace="http://schemas.microsoft.com/office/2006/documentManagement/types"/>
    <xsd:import namespace="http://schemas.microsoft.com/office/infopath/2007/PartnerControls"/>
    <xsd:element name="SharingHintHash" ma:index="9" nillable="true" ma:displayName="Sharing Hint Hash"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99CA83A-9233-425F-8E50-8E6001FF884E}">
  <ds:schemaRefs>
    <ds:schemaRef ds:uri="http://schemas.microsoft.com/sharepoint/v3"/>
    <ds:schemaRef ds:uri="http://schemas.microsoft.com/office/2006/metadata/properties"/>
    <ds:schemaRef ds:uri="http://schemas.microsoft.com/office/infopath/2007/PartnerControls"/>
    <ds:schemaRef ds:uri="http://schemas.microsoft.com/office/2006/documentManagement/types"/>
    <ds:schemaRef ds:uri="http://purl.org/dc/terms/"/>
    <ds:schemaRef ds:uri="http://schemas.openxmlformats.org/package/2006/metadata/core-properties"/>
    <ds:schemaRef ds:uri="http://www.w3.org/XML/1998/namespace"/>
    <ds:schemaRef ds:uri="http://purl.org/dc/elements/1.1/"/>
    <ds:schemaRef ds:uri="0524d245-1651-4881-bc09-dacf4ef7d6ff"/>
    <ds:schemaRef ds:uri="ec1552c1-bf62-4cca-b5c7-c62fb33418a7"/>
    <ds:schemaRef ds:uri="http://purl.org/dc/dcmitype/"/>
  </ds:schemaRefs>
</ds:datastoreItem>
</file>

<file path=customXml/itemProps2.xml><?xml version="1.0" encoding="utf-8"?>
<ds:datastoreItem xmlns:ds="http://schemas.openxmlformats.org/officeDocument/2006/customXml" ds:itemID="{7B6DEF04-E1E0-470F-B7E4-1E7A14C9FF9E}">
  <ds:schemaRefs>
    <ds:schemaRef ds:uri="http://schemas.microsoft.com/sharepoint/v3/contenttype/forms"/>
  </ds:schemaRefs>
</ds:datastoreItem>
</file>

<file path=customXml/itemProps3.xml><?xml version="1.0" encoding="utf-8"?>
<ds:datastoreItem xmlns:ds="http://schemas.openxmlformats.org/officeDocument/2006/customXml" ds:itemID="{97B2671E-52F1-48E7-8620-3481F24791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c1552c1-bf62-4cca-b5c7-c62fb33418a7"/>
    <ds:schemaRef ds:uri="0524d245-1651-4881-bc09-dacf4ef7d6f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1181</TotalTime>
  <Words>1054</Words>
  <Application>Microsoft Office PowerPoint</Application>
  <PresentationFormat>On-screen Show (4:3)</PresentationFormat>
  <Paragraphs>150</Paragraphs>
  <Slides>24</Slides>
  <Notes>12</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USER JOURNEY</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Mieke Stones</dc:creator>
  <cp:lastModifiedBy>Theodore, Cherie</cp:lastModifiedBy>
  <cp:revision>110</cp:revision>
  <cp:lastPrinted>2017-03-30T21:23:40Z</cp:lastPrinted>
  <dcterms:created xsi:type="dcterms:W3CDTF">2017-02-01T11:49:50Z</dcterms:created>
  <dcterms:modified xsi:type="dcterms:W3CDTF">2018-03-20T14:41:10Z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2017-02-01T00:00:00Z</vt:filetime>
  </property>
  <property fmtid="{D5CDD505-2E9C-101B-9397-08002B2CF9AE}" pid="3" name="Creator">
    <vt:lpwstr>Adobe InDesign CC 2017 (Macintosh)</vt:lpwstr>
  </property>
  <property fmtid="{D5CDD505-2E9C-101B-9397-08002B2CF9AE}" pid="4" name="LastSaved">
    <vt:filetime>2017-02-01T00:00:00Z</vt:filetime>
  </property>
  <property fmtid="{D5CDD505-2E9C-101B-9397-08002B2CF9AE}" pid="5" name="ContentTypeId">
    <vt:lpwstr>0x01010094EF13461E144042972C0A36927364C4</vt:lpwstr>
  </property>
</Properties>
</file>